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2" r:id="rId3"/>
    <p:sldId id="280" r:id="rId4"/>
    <p:sldId id="263" r:id="rId5"/>
    <p:sldId id="296" r:id="rId6"/>
    <p:sldId id="289" r:id="rId7"/>
    <p:sldId id="290" r:id="rId8"/>
    <p:sldId id="291" r:id="rId9"/>
    <p:sldId id="292" r:id="rId10"/>
    <p:sldId id="293" r:id="rId11"/>
    <p:sldId id="294" r:id="rId12"/>
    <p:sldId id="295" r:id="rId13"/>
    <p:sldId id="275" r:id="rId14"/>
    <p:sldId id="284" r:id="rId15"/>
    <p:sldId id="285" r:id="rId16"/>
    <p:sldId id="268" r:id="rId17"/>
    <p:sldId id="269" r:id="rId18"/>
    <p:sldId id="273" r:id="rId19"/>
    <p:sldId id="29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38F8F-15AD-4E21-912F-9610F4E974B2}" v="1" dt="2022-11-14T10:47:34.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rien Verhoeven" userId="a11576b7-bc18-4fbe-b5b2-256f4d4178bb" providerId="ADAL" clId="{75938F8F-15AD-4E21-912F-9610F4E974B2}"/>
    <pc:docChg chg="addSld delSld modSld delMainMaster">
      <pc:chgData name="Catrien Verhoeven" userId="a11576b7-bc18-4fbe-b5b2-256f4d4178bb" providerId="ADAL" clId="{75938F8F-15AD-4E21-912F-9610F4E974B2}" dt="2022-11-14T10:47:39.826" v="8" actId="47"/>
      <pc:docMkLst>
        <pc:docMk/>
      </pc:docMkLst>
      <pc:sldChg chg="new del">
        <pc:chgData name="Catrien Verhoeven" userId="a11576b7-bc18-4fbe-b5b2-256f4d4178bb" providerId="ADAL" clId="{75938F8F-15AD-4E21-912F-9610F4E974B2}" dt="2022-11-14T10:47:39.826" v="8" actId="47"/>
        <pc:sldMkLst>
          <pc:docMk/>
          <pc:sldMk cId="3475753290" sldId="256"/>
        </pc:sldMkLst>
      </pc:sldChg>
      <pc:sldChg chg="modSp del mod">
        <pc:chgData name="Catrien Verhoeven" userId="a11576b7-bc18-4fbe-b5b2-256f4d4178bb" providerId="ADAL" clId="{75938F8F-15AD-4E21-912F-9610F4E974B2}" dt="2022-11-14T10:46:20.100" v="6" actId="47"/>
        <pc:sldMkLst>
          <pc:docMk/>
          <pc:sldMk cId="3988576298" sldId="256"/>
        </pc:sldMkLst>
        <pc:spChg chg="mod">
          <ac:chgData name="Catrien Verhoeven" userId="a11576b7-bc18-4fbe-b5b2-256f4d4178bb" providerId="ADAL" clId="{75938F8F-15AD-4E21-912F-9610F4E974B2}" dt="2022-11-14T10:45:45.913" v="5" actId="20577"/>
          <ac:spMkLst>
            <pc:docMk/>
            <pc:sldMk cId="3988576298" sldId="256"/>
            <ac:spMk id="3" creationId="{00000000-0000-0000-0000-000000000000}"/>
          </ac:spMkLst>
        </pc:spChg>
        <pc:picChg chg="mod">
          <ac:chgData name="Catrien Verhoeven" userId="a11576b7-bc18-4fbe-b5b2-256f4d4178bb" providerId="ADAL" clId="{75938F8F-15AD-4E21-912F-9610F4E974B2}" dt="2022-11-14T10:45:40.082" v="0" actId="1076"/>
          <ac:picMkLst>
            <pc:docMk/>
            <pc:sldMk cId="3988576298" sldId="256"/>
            <ac:picMk id="8" creationId="{00000000-0000-0000-0000-000000000000}"/>
          </ac:picMkLst>
        </pc:picChg>
      </pc:sldChg>
      <pc:sldChg chg="del">
        <pc:chgData name="Catrien Verhoeven" userId="a11576b7-bc18-4fbe-b5b2-256f4d4178bb" providerId="ADAL" clId="{75938F8F-15AD-4E21-912F-9610F4E974B2}" dt="2022-11-14T10:46:20.100" v="6" actId="47"/>
        <pc:sldMkLst>
          <pc:docMk/>
          <pc:sldMk cId="1385887660" sldId="262"/>
        </pc:sldMkLst>
      </pc:sldChg>
      <pc:sldChg chg="del">
        <pc:chgData name="Catrien Verhoeven" userId="a11576b7-bc18-4fbe-b5b2-256f4d4178bb" providerId="ADAL" clId="{75938F8F-15AD-4E21-912F-9610F4E974B2}" dt="2022-11-14T10:46:20.100" v="6" actId="47"/>
        <pc:sldMkLst>
          <pc:docMk/>
          <pc:sldMk cId="165000728" sldId="263"/>
        </pc:sldMkLst>
      </pc:sldChg>
      <pc:sldChg chg="del">
        <pc:chgData name="Catrien Verhoeven" userId="a11576b7-bc18-4fbe-b5b2-256f4d4178bb" providerId="ADAL" clId="{75938F8F-15AD-4E21-912F-9610F4E974B2}" dt="2022-11-14T10:46:20.100" v="6" actId="47"/>
        <pc:sldMkLst>
          <pc:docMk/>
          <pc:sldMk cId="2345695893" sldId="268"/>
        </pc:sldMkLst>
      </pc:sldChg>
      <pc:sldChg chg="del">
        <pc:chgData name="Catrien Verhoeven" userId="a11576b7-bc18-4fbe-b5b2-256f4d4178bb" providerId="ADAL" clId="{75938F8F-15AD-4E21-912F-9610F4E974B2}" dt="2022-11-14T10:46:20.100" v="6" actId="47"/>
        <pc:sldMkLst>
          <pc:docMk/>
          <pc:sldMk cId="1413143147" sldId="269"/>
        </pc:sldMkLst>
      </pc:sldChg>
      <pc:sldChg chg="del">
        <pc:chgData name="Catrien Verhoeven" userId="a11576b7-bc18-4fbe-b5b2-256f4d4178bb" providerId="ADAL" clId="{75938F8F-15AD-4E21-912F-9610F4E974B2}" dt="2022-11-14T10:46:20.100" v="6" actId="47"/>
        <pc:sldMkLst>
          <pc:docMk/>
          <pc:sldMk cId="3871861443" sldId="273"/>
        </pc:sldMkLst>
      </pc:sldChg>
      <pc:sldChg chg="del">
        <pc:chgData name="Catrien Verhoeven" userId="a11576b7-bc18-4fbe-b5b2-256f4d4178bb" providerId="ADAL" clId="{75938F8F-15AD-4E21-912F-9610F4E974B2}" dt="2022-11-14T10:46:20.100" v="6" actId="47"/>
        <pc:sldMkLst>
          <pc:docMk/>
          <pc:sldMk cId="3223594" sldId="275"/>
        </pc:sldMkLst>
      </pc:sldChg>
      <pc:sldChg chg="del">
        <pc:chgData name="Catrien Verhoeven" userId="a11576b7-bc18-4fbe-b5b2-256f4d4178bb" providerId="ADAL" clId="{75938F8F-15AD-4E21-912F-9610F4E974B2}" dt="2022-11-14T10:46:20.100" v="6" actId="47"/>
        <pc:sldMkLst>
          <pc:docMk/>
          <pc:sldMk cId="805564681" sldId="280"/>
        </pc:sldMkLst>
      </pc:sldChg>
      <pc:sldChg chg="del">
        <pc:chgData name="Catrien Verhoeven" userId="a11576b7-bc18-4fbe-b5b2-256f4d4178bb" providerId="ADAL" clId="{75938F8F-15AD-4E21-912F-9610F4E974B2}" dt="2022-11-14T10:46:20.100" v="6" actId="47"/>
        <pc:sldMkLst>
          <pc:docMk/>
          <pc:sldMk cId="3327710918" sldId="284"/>
        </pc:sldMkLst>
      </pc:sldChg>
      <pc:sldChg chg="del">
        <pc:chgData name="Catrien Verhoeven" userId="a11576b7-bc18-4fbe-b5b2-256f4d4178bb" providerId="ADAL" clId="{75938F8F-15AD-4E21-912F-9610F4E974B2}" dt="2022-11-14T10:46:20.100" v="6" actId="47"/>
        <pc:sldMkLst>
          <pc:docMk/>
          <pc:sldMk cId="4293079580" sldId="285"/>
        </pc:sldMkLst>
      </pc:sldChg>
      <pc:sldChg chg="del">
        <pc:chgData name="Catrien Verhoeven" userId="a11576b7-bc18-4fbe-b5b2-256f4d4178bb" providerId="ADAL" clId="{75938F8F-15AD-4E21-912F-9610F4E974B2}" dt="2022-11-14T10:46:20.100" v="6" actId="47"/>
        <pc:sldMkLst>
          <pc:docMk/>
          <pc:sldMk cId="3497457471" sldId="289"/>
        </pc:sldMkLst>
      </pc:sldChg>
      <pc:sldChg chg="del">
        <pc:chgData name="Catrien Verhoeven" userId="a11576b7-bc18-4fbe-b5b2-256f4d4178bb" providerId="ADAL" clId="{75938F8F-15AD-4E21-912F-9610F4E974B2}" dt="2022-11-14T10:46:20.100" v="6" actId="47"/>
        <pc:sldMkLst>
          <pc:docMk/>
          <pc:sldMk cId="1648187359" sldId="290"/>
        </pc:sldMkLst>
      </pc:sldChg>
      <pc:sldChg chg="del">
        <pc:chgData name="Catrien Verhoeven" userId="a11576b7-bc18-4fbe-b5b2-256f4d4178bb" providerId="ADAL" clId="{75938F8F-15AD-4E21-912F-9610F4E974B2}" dt="2022-11-14T10:46:20.100" v="6" actId="47"/>
        <pc:sldMkLst>
          <pc:docMk/>
          <pc:sldMk cId="529071608" sldId="291"/>
        </pc:sldMkLst>
      </pc:sldChg>
      <pc:sldChg chg="del">
        <pc:chgData name="Catrien Verhoeven" userId="a11576b7-bc18-4fbe-b5b2-256f4d4178bb" providerId="ADAL" clId="{75938F8F-15AD-4E21-912F-9610F4E974B2}" dt="2022-11-14T10:46:20.100" v="6" actId="47"/>
        <pc:sldMkLst>
          <pc:docMk/>
          <pc:sldMk cId="3155064658" sldId="292"/>
        </pc:sldMkLst>
      </pc:sldChg>
      <pc:sldChg chg="del">
        <pc:chgData name="Catrien Verhoeven" userId="a11576b7-bc18-4fbe-b5b2-256f4d4178bb" providerId="ADAL" clId="{75938F8F-15AD-4E21-912F-9610F4E974B2}" dt="2022-11-14T10:46:20.100" v="6" actId="47"/>
        <pc:sldMkLst>
          <pc:docMk/>
          <pc:sldMk cId="2723590056" sldId="293"/>
        </pc:sldMkLst>
      </pc:sldChg>
      <pc:sldChg chg="del">
        <pc:chgData name="Catrien Verhoeven" userId="a11576b7-bc18-4fbe-b5b2-256f4d4178bb" providerId="ADAL" clId="{75938F8F-15AD-4E21-912F-9610F4E974B2}" dt="2022-11-14T10:46:20.100" v="6" actId="47"/>
        <pc:sldMkLst>
          <pc:docMk/>
          <pc:sldMk cId="1863619883" sldId="294"/>
        </pc:sldMkLst>
      </pc:sldChg>
      <pc:sldChg chg="del">
        <pc:chgData name="Catrien Verhoeven" userId="a11576b7-bc18-4fbe-b5b2-256f4d4178bb" providerId="ADAL" clId="{75938F8F-15AD-4E21-912F-9610F4E974B2}" dt="2022-11-14T10:46:20.100" v="6" actId="47"/>
        <pc:sldMkLst>
          <pc:docMk/>
          <pc:sldMk cId="4035527006" sldId="295"/>
        </pc:sldMkLst>
      </pc:sldChg>
      <pc:sldChg chg="del">
        <pc:chgData name="Catrien Verhoeven" userId="a11576b7-bc18-4fbe-b5b2-256f4d4178bb" providerId="ADAL" clId="{75938F8F-15AD-4E21-912F-9610F4E974B2}" dt="2022-11-14T10:46:20.100" v="6" actId="47"/>
        <pc:sldMkLst>
          <pc:docMk/>
          <pc:sldMk cId="2046530433" sldId="296"/>
        </pc:sldMkLst>
      </pc:sldChg>
      <pc:sldChg chg="del">
        <pc:chgData name="Catrien Verhoeven" userId="a11576b7-bc18-4fbe-b5b2-256f4d4178bb" providerId="ADAL" clId="{75938F8F-15AD-4E21-912F-9610F4E974B2}" dt="2022-11-14T10:46:20.100" v="6" actId="47"/>
        <pc:sldMkLst>
          <pc:docMk/>
          <pc:sldMk cId="4170531415" sldId="297"/>
        </pc:sldMkLst>
      </pc:sldChg>
      <pc:sldMasterChg chg="del delSldLayout">
        <pc:chgData name="Catrien Verhoeven" userId="a11576b7-bc18-4fbe-b5b2-256f4d4178bb" providerId="ADAL" clId="{75938F8F-15AD-4E21-912F-9610F4E974B2}" dt="2022-11-14T10:47:39.826" v="8" actId="47"/>
        <pc:sldMasterMkLst>
          <pc:docMk/>
          <pc:sldMasterMk cId="3282312053" sldId="2147483648"/>
        </pc:sldMasterMkLst>
        <pc:sldLayoutChg chg="del">
          <pc:chgData name="Catrien Verhoeven" userId="a11576b7-bc18-4fbe-b5b2-256f4d4178bb" providerId="ADAL" clId="{75938F8F-15AD-4E21-912F-9610F4E974B2}" dt="2022-11-14T10:47:39.826" v="8" actId="47"/>
          <pc:sldLayoutMkLst>
            <pc:docMk/>
            <pc:sldMasterMk cId="3282312053" sldId="2147483648"/>
            <pc:sldLayoutMk cId="3066222300" sldId="2147483649"/>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2771770174" sldId="2147483650"/>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379671609" sldId="2147483651"/>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2656135254" sldId="2147483652"/>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3186019439" sldId="2147483653"/>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775558960" sldId="2147483654"/>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2820878017" sldId="2147483655"/>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3579220168" sldId="2147483656"/>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87707113" sldId="2147483657"/>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4048540010" sldId="2147483658"/>
          </pc:sldLayoutMkLst>
        </pc:sldLayoutChg>
        <pc:sldLayoutChg chg="del">
          <pc:chgData name="Catrien Verhoeven" userId="a11576b7-bc18-4fbe-b5b2-256f4d4178bb" providerId="ADAL" clId="{75938F8F-15AD-4E21-912F-9610F4E974B2}" dt="2022-11-14T10:47:39.826" v="8" actId="47"/>
          <pc:sldLayoutMkLst>
            <pc:docMk/>
            <pc:sldMasterMk cId="3282312053" sldId="2147483648"/>
            <pc:sldLayoutMk cId="3568877783"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E14DE-0F76-4F0E-A662-86228A7E2B0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1B2E591-DD91-49F5-98B9-B4734012A286}">
      <dgm:prSet phldrT="[Text]"/>
      <dgm:spPr/>
      <dgm:t>
        <a:bodyPr/>
        <a:lstStyle/>
        <a:p>
          <a:r>
            <a:rPr lang="en-US" dirty="0" err="1"/>
            <a:t>Kompas</a:t>
          </a:r>
          <a:r>
            <a:rPr lang="en-US" dirty="0"/>
            <a:t> SAL</a:t>
          </a:r>
        </a:p>
      </dgm:t>
    </dgm:pt>
    <dgm:pt modelId="{9454D220-5BB9-460E-9C20-2765D2CCCD7C}" type="parTrans" cxnId="{301785C4-05B1-4612-9F73-23D60B6E886B}">
      <dgm:prSet/>
      <dgm:spPr/>
      <dgm:t>
        <a:bodyPr/>
        <a:lstStyle/>
        <a:p>
          <a:endParaRPr lang="en-US"/>
        </a:p>
      </dgm:t>
    </dgm:pt>
    <dgm:pt modelId="{30374EA9-7A72-4D94-BBAB-534C9F1E76E1}" type="sibTrans" cxnId="{301785C4-05B1-4612-9F73-23D60B6E886B}">
      <dgm:prSet/>
      <dgm:spPr/>
      <dgm:t>
        <a:bodyPr/>
        <a:lstStyle/>
        <a:p>
          <a:endParaRPr lang="en-US"/>
        </a:p>
      </dgm:t>
    </dgm:pt>
    <dgm:pt modelId="{73F3BB52-B18C-4142-A411-9724E0072264}">
      <dgm:prSet phldrT="[Text]" custT="1"/>
      <dgm:spPr/>
      <dgm:t>
        <a:bodyPr/>
        <a:lstStyle/>
        <a:p>
          <a:r>
            <a:rPr lang="en-US" sz="1600" dirty="0" err="1"/>
            <a:t>Opvoeding</a:t>
          </a:r>
          <a:endParaRPr lang="en-US" sz="1100" dirty="0"/>
        </a:p>
      </dgm:t>
    </dgm:pt>
    <dgm:pt modelId="{70FBDB2D-2323-4C2E-859A-E8B3DFD65F96}" type="parTrans" cxnId="{4AF088BA-F10D-4DC1-BBFF-BD24CF6AF4F8}">
      <dgm:prSet/>
      <dgm:spPr/>
      <dgm:t>
        <a:bodyPr/>
        <a:lstStyle/>
        <a:p>
          <a:endParaRPr lang="en-US"/>
        </a:p>
      </dgm:t>
    </dgm:pt>
    <dgm:pt modelId="{52B15430-596A-4028-8907-BCD3CE173ABA}" type="sibTrans" cxnId="{4AF088BA-F10D-4DC1-BBFF-BD24CF6AF4F8}">
      <dgm:prSet/>
      <dgm:spPr/>
      <dgm:t>
        <a:bodyPr/>
        <a:lstStyle/>
        <a:p>
          <a:endParaRPr lang="en-US"/>
        </a:p>
      </dgm:t>
    </dgm:pt>
    <dgm:pt modelId="{15E77AE8-3DCB-4C3B-B377-648EFFC7A36E}">
      <dgm:prSet phldrT="[Text]" custT="1"/>
      <dgm:spPr/>
      <dgm:t>
        <a:bodyPr/>
        <a:lstStyle/>
        <a:p>
          <a:r>
            <a:rPr lang="en-US" sz="1600" dirty="0" err="1"/>
            <a:t>Onderwijs</a:t>
          </a:r>
          <a:endParaRPr lang="en-US" sz="1600" dirty="0"/>
        </a:p>
      </dgm:t>
    </dgm:pt>
    <dgm:pt modelId="{ED1D81FB-04F5-4D62-AC2C-CAAD85B56BF9}" type="parTrans" cxnId="{329B57C4-B0C2-44DE-9CEB-D83907D180A9}">
      <dgm:prSet/>
      <dgm:spPr/>
      <dgm:t>
        <a:bodyPr/>
        <a:lstStyle/>
        <a:p>
          <a:endParaRPr lang="en-US"/>
        </a:p>
      </dgm:t>
    </dgm:pt>
    <dgm:pt modelId="{BECBEDB0-D71B-4FEE-942B-BD7BCDC33942}" type="sibTrans" cxnId="{329B57C4-B0C2-44DE-9CEB-D83907D180A9}">
      <dgm:prSet/>
      <dgm:spPr/>
      <dgm:t>
        <a:bodyPr/>
        <a:lstStyle/>
        <a:p>
          <a:endParaRPr lang="en-US"/>
        </a:p>
      </dgm:t>
    </dgm:pt>
    <dgm:pt modelId="{F60A0D27-7A82-4435-AC71-E7C5D810CC13}">
      <dgm:prSet phldrT="[Text]" custT="1"/>
      <dgm:spPr/>
      <dgm:t>
        <a:bodyPr/>
        <a:lstStyle/>
        <a:p>
          <a:r>
            <a:rPr lang="en-US" sz="1600" dirty="0" err="1"/>
            <a:t>Arbeid</a:t>
          </a:r>
          <a:r>
            <a:rPr lang="en-US" sz="1600" dirty="0"/>
            <a:t> </a:t>
          </a:r>
          <a:r>
            <a:rPr lang="en-US" sz="1600" dirty="0" err="1"/>
            <a:t>en</a:t>
          </a:r>
          <a:r>
            <a:rPr lang="en-US" sz="1600" dirty="0"/>
            <a:t> </a:t>
          </a:r>
          <a:r>
            <a:rPr lang="en-US" sz="1600" dirty="0" err="1"/>
            <a:t>Participatie</a:t>
          </a:r>
          <a:endParaRPr lang="en-US" sz="1600" dirty="0"/>
        </a:p>
      </dgm:t>
    </dgm:pt>
    <dgm:pt modelId="{A3DEC5C1-B6AE-47C3-8D65-A7880ED80D8E}" type="parTrans" cxnId="{CAC5B234-A8B9-4D31-9785-6511C4FA5A6F}">
      <dgm:prSet/>
      <dgm:spPr/>
      <dgm:t>
        <a:bodyPr/>
        <a:lstStyle/>
        <a:p>
          <a:endParaRPr lang="en-US"/>
        </a:p>
      </dgm:t>
    </dgm:pt>
    <dgm:pt modelId="{25B2167D-030B-4A6A-9232-96E27DC2DD86}" type="sibTrans" cxnId="{CAC5B234-A8B9-4D31-9785-6511C4FA5A6F}">
      <dgm:prSet/>
      <dgm:spPr/>
      <dgm:t>
        <a:bodyPr/>
        <a:lstStyle/>
        <a:p>
          <a:endParaRPr lang="en-US"/>
        </a:p>
      </dgm:t>
    </dgm:pt>
    <dgm:pt modelId="{63B8D1B6-7877-4F91-9749-E1B1F9BE201D}">
      <dgm:prSet phldrT="[Text]" custT="1"/>
      <dgm:spPr/>
      <dgm:t>
        <a:bodyPr/>
        <a:lstStyle/>
        <a:p>
          <a:r>
            <a:rPr lang="en-US" sz="1600" dirty="0"/>
            <a:t>Gezondheid</a:t>
          </a:r>
        </a:p>
      </dgm:t>
    </dgm:pt>
    <dgm:pt modelId="{94A0346F-E68F-40F1-B967-2FEDA159B442}" type="parTrans" cxnId="{4CAEDA51-37AA-4AAF-BDF3-4B76F1E0DD21}">
      <dgm:prSet/>
      <dgm:spPr/>
      <dgm:t>
        <a:bodyPr/>
        <a:lstStyle/>
        <a:p>
          <a:endParaRPr lang="en-US"/>
        </a:p>
      </dgm:t>
    </dgm:pt>
    <dgm:pt modelId="{C8308850-0F5C-4F6E-A4B7-2690807402BE}" type="sibTrans" cxnId="{4CAEDA51-37AA-4AAF-BDF3-4B76F1E0DD21}">
      <dgm:prSet/>
      <dgm:spPr/>
      <dgm:t>
        <a:bodyPr/>
        <a:lstStyle/>
        <a:p>
          <a:endParaRPr lang="en-US"/>
        </a:p>
      </dgm:t>
    </dgm:pt>
    <dgm:pt modelId="{FD52BF78-AE41-4942-9CAE-2D4AB7337CCA}">
      <dgm:prSet custT="1"/>
      <dgm:spPr/>
      <dgm:t>
        <a:bodyPr/>
        <a:lstStyle/>
        <a:p>
          <a:r>
            <a:rPr lang="en-US" sz="1600" dirty="0" err="1"/>
            <a:t>Sociaal</a:t>
          </a:r>
          <a:r>
            <a:rPr lang="en-US" sz="1600" dirty="0"/>
            <a:t> </a:t>
          </a:r>
          <a:r>
            <a:rPr lang="en-US" sz="1600" dirty="0" err="1"/>
            <a:t>Kapitaal</a:t>
          </a:r>
          <a:endParaRPr lang="en-US" sz="1600" dirty="0"/>
        </a:p>
      </dgm:t>
    </dgm:pt>
    <dgm:pt modelId="{7FF22349-A17A-4CC8-9134-C85642C4C75A}" type="parTrans" cxnId="{52F2162A-AAE8-4BEC-B1D1-C01DAED7F160}">
      <dgm:prSet/>
      <dgm:spPr/>
      <dgm:t>
        <a:bodyPr/>
        <a:lstStyle/>
        <a:p>
          <a:endParaRPr lang="en-US"/>
        </a:p>
      </dgm:t>
    </dgm:pt>
    <dgm:pt modelId="{40E191BE-3FAB-41C1-9903-39AA4A299714}" type="sibTrans" cxnId="{52F2162A-AAE8-4BEC-B1D1-C01DAED7F160}">
      <dgm:prSet/>
      <dgm:spPr/>
      <dgm:t>
        <a:bodyPr/>
        <a:lstStyle/>
        <a:p>
          <a:endParaRPr lang="en-US"/>
        </a:p>
      </dgm:t>
    </dgm:pt>
    <dgm:pt modelId="{0E994DF4-BDD7-4A1E-B39D-8B12FAEDD103}" type="pres">
      <dgm:prSet presAssocID="{444E14DE-0F76-4F0E-A662-86228A7E2B0E}" presName="Name0" presStyleCnt="0">
        <dgm:presLayoutVars>
          <dgm:chMax val="1"/>
          <dgm:dir/>
          <dgm:animLvl val="ctr"/>
          <dgm:resizeHandles val="exact"/>
        </dgm:presLayoutVars>
      </dgm:prSet>
      <dgm:spPr/>
    </dgm:pt>
    <dgm:pt modelId="{2C45D0E9-7658-487E-9E29-74C0CB0AC515}" type="pres">
      <dgm:prSet presAssocID="{31B2E591-DD91-49F5-98B9-B4734012A286}" presName="centerShape" presStyleLbl="node0" presStyleIdx="0" presStyleCnt="1" custScaleX="90469" custScaleY="83777"/>
      <dgm:spPr/>
    </dgm:pt>
    <dgm:pt modelId="{5D2B670D-F320-4C83-AC3E-2A35213DA079}" type="pres">
      <dgm:prSet presAssocID="{73F3BB52-B18C-4142-A411-9724E0072264}" presName="node" presStyleLbl="node1" presStyleIdx="0" presStyleCnt="5" custScaleX="103222" custScaleY="107103">
        <dgm:presLayoutVars>
          <dgm:bulletEnabled val="1"/>
        </dgm:presLayoutVars>
      </dgm:prSet>
      <dgm:spPr/>
    </dgm:pt>
    <dgm:pt modelId="{28997F92-11C9-491E-84FE-BDC485221AD0}" type="pres">
      <dgm:prSet presAssocID="{73F3BB52-B18C-4142-A411-9724E0072264}" presName="dummy" presStyleCnt="0"/>
      <dgm:spPr/>
    </dgm:pt>
    <dgm:pt modelId="{CCA4A30F-866E-450E-91B7-068FD4E9085B}" type="pres">
      <dgm:prSet presAssocID="{52B15430-596A-4028-8907-BCD3CE173ABA}" presName="sibTrans" presStyleLbl="sibTrans2D1" presStyleIdx="0" presStyleCnt="5"/>
      <dgm:spPr/>
    </dgm:pt>
    <dgm:pt modelId="{0FAAEA20-74DE-41EA-85C2-56402964453A}" type="pres">
      <dgm:prSet presAssocID="{15E77AE8-3DCB-4C3B-B377-648EFFC7A36E}" presName="node" presStyleLbl="node1" presStyleIdx="1" presStyleCnt="5" custScaleX="112228" custScaleY="113270">
        <dgm:presLayoutVars>
          <dgm:bulletEnabled val="1"/>
        </dgm:presLayoutVars>
      </dgm:prSet>
      <dgm:spPr/>
    </dgm:pt>
    <dgm:pt modelId="{469B67A0-FE57-4B4B-A4CD-2AA0F0852440}" type="pres">
      <dgm:prSet presAssocID="{15E77AE8-3DCB-4C3B-B377-648EFFC7A36E}" presName="dummy" presStyleCnt="0"/>
      <dgm:spPr/>
    </dgm:pt>
    <dgm:pt modelId="{AF2FD177-6942-48DC-8B2C-57911434CFDF}" type="pres">
      <dgm:prSet presAssocID="{BECBEDB0-D71B-4FEE-942B-BD7BCDC33942}" presName="sibTrans" presStyleLbl="sibTrans2D1" presStyleIdx="1" presStyleCnt="5"/>
      <dgm:spPr/>
    </dgm:pt>
    <dgm:pt modelId="{94B6A0A6-0894-47EC-ABD3-84B106694DD6}" type="pres">
      <dgm:prSet presAssocID="{F60A0D27-7A82-4435-AC71-E7C5D810CC13}" presName="node" presStyleLbl="node1" presStyleIdx="2" presStyleCnt="5" custScaleX="110108" custScaleY="107363">
        <dgm:presLayoutVars>
          <dgm:bulletEnabled val="1"/>
        </dgm:presLayoutVars>
      </dgm:prSet>
      <dgm:spPr/>
    </dgm:pt>
    <dgm:pt modelId="{369E6B9B-4396-465C-A159-EDBA091F5AA1}" type="pres">
      <dgm:prSet presAssocID="{F60A0D27-7A82-4435-AC71-E7C5D810CC13}" presName="dummy" presStyleCnt="0"/>
      <dgm:spPr/>
    </dgm:pt>
    <dgm:pt modelId="{17162632-F0C4-471F-AA8D-0B44F7B75FA9}" type="pres">
      <dgm:prSet presAssocID="{25B2167D-030B-4A6A-9232-96E27DC2DD86}" presName="sibTrans" presStyleLbl="sibTrans2D1" presStyleIdx="2" presStyleCnt="5"/>
      <dgm:spPr/>
    </dgm:pt>
    <dgm:pt modelId="{636118B6-E11B-404F-8AB0-692A48223A8A}" type="pres">
      <dgm:prSet presAssocID="{63B8D1B6-7877-4F91-9749-E1B1F9BE201D}" presName="node" presStyleLbl="node1" presStyleIdx="3" presStyleCnt="5" custScaleX="112820" custScaleY="109990">
        <dgm:presLayoutVars>
          <dgm:bulletEnabled val="1"/>
        </dgm:presLayoutVars>
      </dgm:prSet>
      <dgm:spPr/>
    </dgm:pt>
    <dgm:pt modelId="{41801A6F-9BC5-4942-9085-FE71F501AB6D}" type="pres">
      <dgm:prSet presAssocID="{63B8D1B6-7877-4F91-9749-E1B1F9BE201D}" presName="dummy" presStyleCnt="0"/>
      <dgm:spPr/>
    </dgm:pt>
    <dgm:pt modelId="{4A444B83-9031-4649-B299-D739007CAAF9}" type="pres">
      <dgm:prSet presAssocID="{C8308850-0F5C-4F6E-A4B7-2690807402BE}" presName="sibTrans" presStyleLbl="sibTrans2D1" presStyleIdx="3" presStyleCnt="5"/>
      <dgm:spPr/>
    </dgm:pt>
    <dgm:pt modelId="{8C8384BA-CBA1-4F2C-96D2-A68D33E9DC75}" type="pres">
      <dgm:prSet presAssocID="{FD52BF78-AE41-4942-9CAE-2D4AB7337CCA}" presName="node" presStyleLbl="node1" presStyleIdx="4" presStyleCnt="5" custScaleX="104210" custScaleY="106267">
        <dgm:presLayoutVars>
          <dgm:bulletEnabled val="1"/>
        </dgm:presLayoutVars>
      </dgm:prSet>
      <dgm:spPr/>
    </dgm:pt>
    <dgm:pt modelId="{1042B0F8-74FD-4FC1-AEA4-D0F99B661FF9}" type="pres">
      <dgm:prSet presAssocID="{FD52BF78-AE41-4942-9CAE-2D4AB7337CCA}" presName="dummy" presStyleCnt="0"/>
      <dgm:spPr/>
    </dgm:pt>
    <dgm:pt modelId="{50414BAB-47A0-4D47-AC13-4DCDA6600ADF}" type="pres">
      <dgm:prSet presAssocID="{40E191BE-3FAB-41C1-9903-39AA4A299714}" presName="sibTrans" presStyleLbl="sibTrans2D1" presStyleIdx="4" presStyleCnt="5"/>
      <dgm:spPr/>
    </dgm:pt>
  </dgm:ptLst>
  <dgm:cxnLst>
    <dgm:cxn modelId="{37F3E61F-C02B-4099-BBC3-203278DD1C7B}" type="presOf" srcId="{73F3BB52-B18C-4142-A411-9724E0072264}" destId="{5D2B670D-F320-4C83-AC3E-2A35213DA079}" srcOrd="0" destOrd="0" presId="urn:microsoft.com/office/officeart/2005/8/layout/radial6"/>
    <dgm:cxn modelId="{F4A0F320-3314-4B30-B448-2B03B230C193}" type="presOf" srcId="{FD52BF78-AE41-4942-9CAE-2D4AB7337CCA}" destId="{8C8384BA-CBA1-4F2C-96D2-A68D33E9DC75}" srcOrd="0" destOrd="0" presId="urn:microsoft.com/office/officeart/2005/8/layout/radial6"/>
    <dgm:cxn modelId="{52F2162A-AAE8-4BEC-B1D1-C01DAED7F160}" srcId="{31B2E591-DD91-49F5-98B9-B4734012A286}" destId="{FD52BF78-AE41-4942-9CAE-2D4AB7337CCA}" srcOrd="4" destOrd="0" parTransId="{7FF22349-A17A-4CC8-9134-C85642C4C75A}" sibTransId="{40E191BE-3FAB-41C1-9903-39AA4A299714}"/>
    <dgm:cxn modelId="{2DB34C2D-2670-462C-80D9-34ACA9BC425D}" type="presOf" srcId="{444E14DE-0F76-4F0E-A662-86228A7E2B0E}" destId="{0E994DF4-BDD7-4A1E-B39D-8B12FAEDD103}" srcOrd="0" destOrd="0" presId="urn:microsoft.com/office/officeart/2005/8/layout/radial6"/>
    <dgm:cxn modelId="{CAC5B234-A8B9-4D31-9785-6511C4FA5A6F}" srcId="{31B2E591-DD91-49F5-98B9-B4734012A286}" destId="{F60A0D27-7A82-4435-AC71-E7C5D810CC13}" srcOrd="2" destOrd="0" parTransId="{A3DEC5C1-B6AE-47C3-8D65-A7880ED80D8E}" sibTransId="{25B2167D-030B-4A6A-9232-96E27DC2DD86}"/>
    <dgm:cxn modelId="{63A10F46-F1CB-4E63-800B-B68A6E9B8471}" type="presOf" srcId="{40E191BE-3FAB-41C1-9903-39AA4A299714}" destId="{50414BAB-47A0-4D47-AC13-4DCDA6600ADF}" srcOrd="0" destOrd="0" presId="urn:microsoft.com/office/officeart/2005/8/layout/radial6"/>
    <dgm:cxn modelId="{184B676C-8E73-4EEE-B7F6-7EC1639A650D}" type="presOf" srcId="{15E77AE8-3DCB-4C3B-B377-648EFFC7A36E}" destId="{0FAAEA20-74DE-41EA-85C2-56402964453A}" srcOrd="0" destOrd="0" presId="urn:microsoft.com/office/officeart/2005/8/layout/radial6"/>
    <dgm:cxn modelId="{7CD9FF4C-BE2E-423F-A995-069AE12E52BC}" type="presOf" srcId="{31B2E591-DD91-49F5-98B9-B4734012A286}" destId="{2C45D0E9-7658-487E-9E29-74C0CB0AC515}" srcOrd="0" destOrd="0" presId="urn:microsoft.com/office/officeart/2005/8/layout/radial6"/>
    <dgm:cxn modelId="{4CAEDA51-37AA-4AAF-BDF3-4B76F1E0DD21}" srcId="{31B2E591-DD91-49F5-98B9-B4734012A286}" destId="{63B8D1B6-7877-4F91-9749-E1B1F9BE201D}" srcOrd="3" destOrd="0" parTransId="{94A0346F-E68F-40F1-B967-2FEDA159B442}" sibTransId="{C8308850-0F5C-4F6E-A4B7-2690807402BE}"/>
    <dgm:cxn modelId="{7DD1A652-8750-4860-887A-E15AF96F4E45}" type="presOf" srcId="{C8308850-0F5C-4F6E-A4B7-2690807402BE}" destId="{4A444B83-9031-4649-B299-D739007CAAF9}" srcOrd="0" destOrd="0" presId="urn:microsoft.com/office/officeart/2005/8/layout/radial6"/>
    <dgm:cxn modelId="{D3913C8F-AC7E-4DB8-9C3C-C70EC06340FD}" type="presOf" srcId="{63B8D1B6-7877-4F91-9749-E1B1F9BE201D}" destId="{636118B6-E11B-404F-8AB0-692A48223A8A}" srcOrd="0" destOrd="0" presId="urn:microsoft.com/office/officeart/2005/8/layout/radial6"/>
    <dgm:cxn modelId="{1CB34790-4D3C-4493-8297-0D76ED987E28}" type="presOf" srcId="{F60A0D27-7A82-4435-AC71-E7C5D810CC13}" destId="{94B6A0A6-0894-47EC-ABD3-84B106694DD6}" srcOrd="0" destOrd="0" presId="urn:microsoft.com/office/officeart/2005/8/layout/radial6"/>
    <dgm:cxn modelId="{4AF088BA-F10D-4DC1-BBFF-BD24CF6AF4F8}" srcId="{31B2E591-DD91-49F5-98B9-B4734012A286}" destId="{73F3BB52-B18C-4142-A411-9724E0072264}" srcOrd="0" destOrd="0" parTransId="{70FBDB2D-2323-4C2E-859A-E8B3DFD65F96}" sibTransId="{52B15430-596A-4028-8907-BCD3CE173ABA}"/>
    <dgm:cxn modelId="{329B57C4-B0C2-44DE-9CEB-D83907D180A9}" srcId="{31B2E591-DD91-49F5-98B9-B4734012A286}" destId="{15E77AE8-3DCB-4C3B-B377-648EFFC7A36E}" srcOrd="1" destOrd="0" parTransId="{ED1D81FB-04F5-4D62-AC2C-CAAD85B56BF9}" sibTransId="{BECBEDB0-D71B-4FEE-942B-BD7BCDC33942}"/>
    <dgm:cxn modelId="{301785C4-05B1-4612-9F73-23D60B6E886B}" srcId="{444E14DE-0F76-4F0E-A662-86228A7E2B0E}" destId="{31B2E591-DD91-49F5-98B9-B4734012A286}" srcOrd="0" destOrd="0" parTransId="{9454D220-5BB9-460E-9C20-2765D2CCCD7C}" sibTransId="{30374EA9-7A72-4D94-BBAB-534C9F1E76E1}"/>
    <dgm:cxn modelId="{E947A9C9-2D1A-4824-9FB6-20CF04769FD9}" type="presOf" srcId="{BECBEDB0-D71B-4FEE-942B-BD7BCDC33942}" destId="{AF2FD177-6942-48DC-8B2C-57911434CFDF}" srcOrd="0" destOrd="0" presId="urn:microsoft.com/office/officeart/2005/8/layout/radial6"/>
    <dgm:cxn modelId="{5D6854D3-3ABA-4F6C-B284-BDE4C8ABF057}" type="presOf" srcId="{25B2167D-030B-4A6A-9232-96E27DC2DD86}" destId="{17162632-F0C4-471F-AA8D-0B44F7B75FA9}" srcOrd="0" destOrd="0" presId="urn:microsoft.com/office/officeart/2005/8/layout/radial6"/>
    <dgm:cxn modelId="{348E58F5-81CD-4C53-AD8F-8FD711C505E0}" type="presOf" srcId="{52B15430-596A-4028-8907-BCD3CE173ABA}" destId="{CCA4A30F-866E-450E-91B7-068FD4E9085B}" srcOrd="0" destOrd="0" presId="urn:microsoft.com/office/officeart/2005/8/layout/radial6"/>
    <dgm:cxn modelId="{0E3C2468-EF52-4C0D-99ED-C3B7C4CE32B5}" type="presParOf" srcId="{0E994DF4-BDD7-4A1E-B39D-8B12FAEDD103}" destId="{2C45D0E9-7658-487E-9E29-74C0CB0AC515}" srcOrd="0" destOrd="0" presId="urn:microsoft.com/office/officeart/2005/8/layout/radial6"/>
    <dgm:cxn modelId="{959F8586-4FD8-4B66-9CA4-CD12273E8515}" type="presParOf" srcId="{0E994DF4-BDD7-4A1E-B39D-8B12FAEDD103}" destId="{5D2B670D-F320-4C83-AC3E-2A35213DA079}" srcOrd="1" destOrd="0" presId="urn:microsoft.com/office/officeart/2005/8/layout/radial6"/>
    <dgm:cxn modelId="{A1F901C9-0827-47C8-8CB6-6DC32984B54B}" type="presParOf" srcId="{0E994DF4-BDD7-4A1E-B39D-8B12FAEDD103}" destId="{28997F92-11C9-491E-84FE-BDC485221AD0}" srcOrd="2" destOrd="0" presId="urn:microsoft.com/office/officeart/2005/8/layout/radial6"/>
    <dgm:cxn modelId="{9543438E-6EE1-4D61-8068-BDBC2586A9B8}" type="presParOf" srcId="{0E994DF4-BDD7-4A1E-B39D-8B12FAEDD103}" destId="{CCA4A30F-866E-450E-91B7-068FD4E9085B}" srcOrd="3" destOrd="0" presId="urn:microsoft.com/office/officeart/2005/8/layout/radial6"/>
    <dgm:cxn modelId="{53921A6C-2BD3-4AE0-BCFA-DD9E6642509D}" type="presParOf" srcId="{0E994DF4-BDD7-4A1E-B39D-8B12FAEDD103}" destId="{0FAAEA20-74DE-41EA-85C2-56402964453A}" srcOrd="4" destOrd="0" presId="urn:microsoft.com/office/officeart/2005/8/layout/radial6"/>
    <dgm:cxn modelId="{469B9637-5307-4693-9B45-4CD1CC9252E8}" type="presParOf" srcId="{0E994DF4-BDD7-4A1E-B39D-8B12FAEDD103}" destId="{469B67A0-FE57-4B4B-A4CD-2AA0F0852440}" srcOrd="5" destOrd="0" presId="urn:microsoft.com/office/officeart/2005/8/layout/radial6"/>
    <dgm:cxn modelId="{144D89DC-6221-414F-B53B-96343E46CED2}" type="presParOf" srcId="{0E994DF4-BDD7-4A1E-B39D-8B12FAEDD103}" destId="{AF2FD177-6942-48DC-8B2C-57911434CFDF}" srcOrd="6" destOrd="0" presId="urn:microsoft.com/office/officeart/2005/8/layout/radial6"/>
    <dgm:cxn modelId="{597BFE59-9B64-4FF3-8ED8-874CBE179F14}" type="presParOf" srcId="{0E994DF4-BDD7-4A1E-B39D-8B12FAEDD103}" destId="{94B6A0A6-0894-47EC-ABD3-84B106694DD6}" srcOrd="7" destOrd="0" presId="urn:microsoft.com/office/officeart/2005/8/layout/radial6"/>
    <dgm:cxn modelId="{B9DB2ABD-A1DD-4A16-9E4E-F81BA43AF5AF}" type="presParOf" srcId="{0E994DF4-BDD7-4A1E-B39D-8B12FAEDD103}" destId="{369E6B9B-4396-465C-A159-EDBA091F5AA1}" srcOrd="8" destOrd="0" presId="urn:microsoft.com/office/officeart/2005/8/layout/radial6"/>
    <dgm:cxn modelId="{BAA6612D-D1CA-4905-A6D2-64C90E81C647}" type="presParOf" srcId="{0E994DF4-BDD7-4A1E-B39D-8B12FAEDD103}" destId="{17162632-F0C4-471F-AA8D-0B44F7B75FA9}" srcOrd="9" destOrd="0" presId="urn:microsoft.com/office/officeart/2005/8/layout/radial6"/>
    <dgm:cxn modelId="{93218C5C-C899-44D9-A4D1-33A1C584C0BB}" type="presParOf" srcId="{0E994DF4-BDD7-4A1E-B39D-8B12FAEDD103}" destId="{636118B6-E11B-404F-8AB0-692A48223A8A}" srcOrd="10" destOrd="0" presId="urn:microsoft.com/office/officeart/2005/8/layout/radial6"/>
    <dgm:cxn modelId="{45936603-8917-4008-880C-4D30F40318C0}" type="presParOf" srcId="{0E994DF4-BDD7-4A1E-B39D-8B12FAEDD103}" destId="{41801A6F-9BC5-4942-9085-FE71F501AB6D}" srcOrd="11" destOrd="0" presId="urn:microsoft.com/office/officeart/2005/8/layout/radial6"/>
    <dgm:cxn modelId="{852E7EE0-4D44-4947-B92A-33DD7F8893CE}" type="presParOf" srcId="{0E994DF4-BDD7-4A1E-B39D-8B12FAEDD103}" destId="{4A444B83-9031-4649-B299-D739007CAAF9}" srcOrd="12" destOrd="0" presId="urn:microsoft.com/office/officeart/2005/8/layout/radial6"/>
    <dgm:cxn modelId="{62F82511-0471-4AA8-B363-148143A575AE}" type="presParOf" srcId="{0E994DF4-BDD7-4A1E-B39D-8B12FAEDD103}" destId="{8C8384BA-CBA1-4F2C-96D2-A68D33E9DC75}" srcOrd="13" destOrd="0" presId="urn:microsoft.com/office/officeart/2005/8/layout/radial6"/>
    <dgm:cxn modelId="{1DCE33A6-0621-4F04-8E11-D22D0A442170}" type="presParOf" srcId="{0E994DF4-BDD7-4A1E-B39D-8B12FAEDD103}" destId="{1042B0F8-74FD-4FC1-AEA4-D0F99B661FF9}" srcOrd="14" destOrd="0" presId="urn:microsoft.com/office/officeart/2005/8/layout/radial6"/>
    <dgm:cxn modelId="{FBA6C967-A874-4BA6-AE02-45BA9F3C2F4C}" type="presParOf" srcId="{0E994DF4-BDD7-4A1E-B39D-8B12FAEDD103}" destId="{50414BAB-47A0-4D47-AC13-4DCDA6600ADF}"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14BAB-47A0-4D47-AC13-4DCDA6600ADF}">
      <dsp:nvSpPr>
        <dsp:cNvPr id="0" name=""/>
        <dsp:cNvSpPr/>
      </dsp:nvSpPr>
      <dsp:spPr>
        <a:xfrm>
          <a:off x="924481" y="634772"/>
          <a:ext cx="4192908" cy="4192908"/>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444B83-9031-4649-B299-D739007CAAF9}">
      <dsp:nvSpPr>
        <dsp:cNvPr id="0" name=""/>
        <dsp:cNvSpPr/>
      </dsp:nvSpPr>
      <dsp:spPr>
        <a:xfrm>
          <a:off x="924481" y="634772"/>
          <a:ext cx="4192908" cy="4192908"/>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162632-F0C4-471F-AA8D-0B44F7B75FA9}">
      <dsp:nvSpPr>
        <dsp:cNvPr id="0" name=""/>
        <dsp:cNvSpPr/>
      </dsp:nvSpPr>
      <dsp:spPr>
        <a:xfrm>
          <a:off x="924481" y="634772"/>
          <a:ext cx="4192908" cy="4192908"/>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2FD177-6942-48DC-8B2C-57911434CFDF}">
      <dsp:nvSpPr>
        <dsp:cNvPr id="0" name=""/>
        <dsp:cNvSpPr/>
      </dsp:nvSpPr>
      <dsp:spPr>
        <a:xfrm>
          <a:off x="924481" y="634772"/>
          <a:ext cx="4192908" cy="4192908"/>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A4A30F-866E-450E-91B7-068FD4E9085B}">
      <dsp:nvSpPr>
        <dsp:cNvPr id="0" name=""/>
        <dsp:cNvSpPr/>
      </dsp:nvSpPr>
      <dsp:spPr>
        <a:xfrm>
          <a:off x="924481" y="634772"/>
          <a:ext cx="4192908" cy="4192908"/>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45D0E9-7658-487E-9E29-74C0CB0AC515}">
      <dsp:nvSpPr>
        <dsp:cNvPr id="0" name=""/>
        <dsp:cNvSpPr/>
      </dsp:nvSpPr>
      <dsp:spPr>
        <a:xfrm>
          <a:off x="2148447" y="1923276"/>
          <a:ext cx="1744977" cy="16159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Kompas</a:t>
          </a:r>
          <a:r>
            <a:rPr lang="en-US" sz="2800" kern="1200" dirty="0"/>
            <a:t> SAL</a:t>
          </a:r>
        </a:p>
      </dsp:txBody>
      <dsp:txXfrm>
        <a:off x="2403993" y="2159919"/>
        <a:ext cx="1233885" cy="1142615"/>
      </dsp:txXfrm>
    </dsp:sp>
    <dsp:sp modelId="{5D2B670D-F320-4C83-AC3E-2A35213DA079}">
      <dsp:nvSpPr>
        <dsp:cNvPr id="0" name=""/>
        <dsp:cNvSpPr/>
      </dsp:nvSpPr>
      <dsp:spPr>
        <a:xfrm>
          <a:off x="2324100" y="-39656"/>
          <a:ext cx="1393671" cy="1446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Opvoeding</a:t>
          </a:r>
          <a:endParaRPr lang="en-US" sz="1100" kern="1200" dirty="0"/>
        </a:p>
      </dsp:txBody>
      <dsp:txXfrm>
        <a:off x="2528198" y="172116"/>
        <a:ext cx="985475" cy="1022527"/>
      </dsp:txXfrm>
    </dsp:sp>
    <dsp:sp modelId="{0FAAEA20-74DE-41EA-85C2-56402964453A}">
      <dsp:nvSpPr>
        <dsp:cNvPr id="0" name=""/>
        <dsp:cNvSpPr/>
      </dsp:nvSpPr>
      <dsp:spPr>
        <a:xfrm>
          <a:off x="4210921" y="1333739"/>
          <a:ext cx="1515267" cy="1529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Onderwijs</a:t>
          </a:r>
          <a:endParaRPr lang="en-US" sz="1600" kern="1200" dirty="0"/>
        </a:p>
      </dsp:txBody>
      <dsp:txXfrm>
        <a:off x="4432827" y="1557705"/>
        <a:ext cx="1071455" cy="1081404"/>
      </dsp:txXfrm>
    </dsp:sp>
    <dsp:sp modelId="{94B6A0A6-0894-47EC-ABD3-84B106694DD6}">
      <dsp:nvSpPr>
        <dsp:cNvPr id="0" name=""/>
        <dsp:cNvSpPr/>
      </dsp:nvSpPr>
      <dsp:spPr>
        <a:xfrm>
          <a:off x="3481308" y="3663180"/>
          <a:ext cx="1486643" cy="1449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Arbeid</a:t>
          </a:r>
          <a:r>
            <a:rPr lang="en-US" sz="1600" kern="1200" dirty="0"/>
            <a:t> </a:t>
          </a:r>
          <a:r>
            <a:rPr lang="en-US" sz="1600" kern="1200" dirty="0" err="1"/>
            <a:t>en</a:t>
          </a:r>
          <a:r>
            <a:rPr lang="en-US" sz="1600" kern="1200" dirty="0"/>
            <a:t> </a:t>
          </a:r>
          <a:r>
            <a:rPr lang="en-US" sz="1600" kern="1200" dirty="0" err="1"/>
            <a:t>Participatie</a:t>
          </a:r>
          <a:endParaRPr lang="en-US" sz="1600" kern="1200" dirty="0"/>
        </a:p>
      </dsp:txBody>
      <dsp:txXfrm>
        <a:off x="3699022" y="3875466"/>
        <a:ext cx="1051215" cy="1025009"/>
      </dsp:txXfrm>
    </dsp:sp>
    <dsp:sp modelId="{636118B6-E11B-404F-8AB0-692A48223A8A}">
      <dsp:nvSpPr>
        <dsp:cNvPr id="0" name=""/>
        <dsp:cNvSpPr/>
      </dsp:nvSpPr>
      <dsp:spPr>
        <a:xfrm>
          <a:off x="1055610" y="3645446"/>
          <a:ext cx="1523260" cy="1485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Gezondheid</a:t>
          </a:r>
        </a:p>
      </dsp:txBody>
      <dsp:txXfrm>
        <a:off x="1278686" y="3862927"/>
        <a:ext cx="1077108" cy="1050088"/>
      </dsp:txXfrm>
    </dsp:sp>
    <dsp:sp modelId="{8C8384BA-CBA1-4F2C-96D2-A68D33E9DC75}">
      <dsp:nvSpPr>
        <dsp:cNvPr id="0" name=""/>
        <dsp:cNvSpPr/>
      </dsp:nvSpPr>
      <dsp:spPr>
        <a:xfrm>
          <a:off x="369810" y="1381015"/>
          <a:ext cx="1407010" cy="143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Sociaal</a:t>
          </a:r>
          <a:r>
            <a:rPr lang="en-US" sz="1600" kern="1200" dirty="0"/>
            <a:t> </a:t>
          </a:r>
          <a:r>
            <a:rPr lang="en-US" sz="1600" kern="1200" dirty="0" err="1"/>
            <a:t>Kapitaal</a:t>
          </a:r>
          <a:endParaRPr lang="en-US" sz="1600" kern="1200" dirty="0"/>
        </a:p>
      </dsp:txBody>
      <dsp:txXfrm>
        <a:off x="575862" y="1591134"/>
        <a:ext cx="994906" cy="10145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B03CA-C8D7-47C6-B8FC-20E76F43128D}" type="datetimeFigureOut">
              <a:rPr lang="nl-NL" smtClean="0"/>
              <a:t>14-11-2022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93EFA-EB12-4642-812E-813720442592}" type="slidenum">
              <a:rPr lang="nl-NL" smtClean="0"/>
              <a:t>‹nr.›</a:t>
            </a:fld>
            <a:endParaRPr lang="nl-NL"/>
          </a:p>
        </p:txBody>
      </p:sp>
    </p:spTree>
    <p:extLst>
      <p:ext uri="{BB962C8B-B14F-4D97-AF65-F5344CB8AC3E}">
        <p14:creationId xmlns:p14="http://schemas.microsoft.com/office/powerpoint/2010/main" val="47644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47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70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3AF11-7601-49E8-A943-F2AD43EEE4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439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3AF11-7601-49E8-A943-F2AD43EEE4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76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45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82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3AF11-7601-49E8-A943-F2AD43EEE4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553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464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61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44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41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01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84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775814-5E86-5743-808B-FA33B96378E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1323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lichtblauw">
    <p:bg>
      <p:bgPr>
        <a:solidFill>
          <a:schemeClr val="tx2"/>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9428482" y="116967"/>
            <a:ext cx="2577253" cy="341971"/>
            <a:chOff x="7071361" y="106806"/>
            <a:chExt cx="1932940" cy="341971"/>
          </a:xfrm>
        </p:grpSpPr>
        <p:pic>
          <p:nvPicPr>
            <p:cNvPr id="1027" name="Picture 3" descr="HSR Logo 2016"/>
            <p:cNvPicPr>
              <a:picLocks noChangeAspect="1" noChangeArrowheads="1"/>
            </p:cNvPicPr>
            <p:nvPr/>
          </p:nvPicPr>
          <p:blipFill>
            <a:blip r:embed="rId2">
              <a:extLst>
                <a:ext uri="{28A0092B-C50C-407E-A947-70E740481C1C}">
                  <a14:useLocalDpi xmlns:a14="http://schemas.microsoft.com/office/drawing/2010/main" val="0"/>
                </a:ext>
              </a:extLst>
            </a:blip>
            <a:srcRect l="3632" t="22513" r="4324" b="42526"/>
            <a:stretch>
              <a:fillRect/>
            </a:stretch>
          </p:blipFill>
          <p:spPr bwMode="auto">
            <a:xfrm>
              <a:off x="7071361" y="106806"/>
              <a:ext cx="1932940" cy="202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7"/>
            <p:cNvPicPr>
              <a:picLocks noChangeAspect="1"/>
            </p:cNvPicPr>
            <p:nvPr userDrawn="1"/>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t="58837"/>
            <a:stretch/>
          </p:blipFill>
          <p:spPr>
            <a:xfrm>
              <a:off x="7071361" y="309567"/>
              <a:ext cx="1932940" cy="139210"/>
            </a:xfrm>
            <a:prstGeom prst="rect">
              <a:avLst/>
            </a:prstGeom>
            <a:noFill/>
            <a:ln>
              <a:noFill/>
            </a:ln>
          </p:spPr>
        </p:pic>
      </p:grpSp>
      <p:sp>
        <p:nvSpPr>
          <p:cNvPr id="2" name="Titel 1"/>
          <p:cNvSpPr>
            <a:spLocks noGrp="1"/>
          </p:cNvSpPr>
          <p:nvPr>
            <p:ph type="ctrTitle"/>
          </p:nvPr>
        </p:nvSpPr>
        <p:spPr>
          <a:xfrm>
            <a:off x="901322" y="234261"/>
            <a:ext cx="8797789"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11" name="Afbeelding 10" descr="UM40_RGB_B_blauw.png"/>
          <p:cNvPicPr>
            <a:picLocks noChangeAspect="1"/>
          </p:cNvPicPr>
          <p:nvPr userDrawn="1"/>
        </p:nvPicPr>
        <p:blipFill rotWithShape="1">
          <a:blip r:embed="rId5">
            <a:extLst>
              <a:ext uri="{28A0092B-C50C-407E-A947-70E740481C1C}">
                <a14:useLocalDpi xmlns:a14="http://schemas.microsoft.com/office/drawing/2010/main" val="0"/>
              </a:ext>
            </a:extLst>
          </a:blip>
          <a:srcRect r="20541"/>
          <a:stretch/>
        </p:blipFill>
        <p:spPr>
          <a:xfrm>
            <a:off x="480001" y="6174001"/>
            <a:ext cx="2808632" cy="507083"/>
          </a:xfrm>
          <a:prstGeom prst="rect">
            <a:avLst/>
          </a:prstGeom>
        </p:spPr>
      </p:pic>
    </p:spTree>
    <p:extLst>
      <p:ext uri="{BB962C8B-B14F-4D97-AF65-F5344CB8AC3E}">
        <p14:creationId xmlns:p14="http://schemas.microsoft.com/office/powerpoint/2010/main" val="426834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oranj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8480" y="105807"/>
            <a:ext cx="2577253" cy="338188"/>
          </a:xfrm>
          <a:prstGeom prst="rect">
            <a:avLst/>
          </a:prstGeom>
        </p:spPr>
      </p:pic>
      <p:sp>
        <p:nvSpPr>
          <p:cNvPr id="2" name="Titel 1"/>
          <p:cNvSpPr>
            <a:spLocks noGrp="1"/>
          </p:cNvSpPr>
          <p:nvPr>
            <p:ph type="ctrTitle"/>
          </p:nvPr>
        </p:nvSpPr>
        <p:spPr>
          <a:xfrm>
            <a:off x="901322" y="234261"/>
            <a:ext cx="8797789"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901321" y="2439519"/>
            <a:ext cx="5595491"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pic>
        <p:nvPicPr>
          <p:cNvPr id="9" name="Afbeelding 8" descr="UM40_RGB_B_diap.png"/>
          <p:cNvPicPr>
            <a:picLocks noChangeAspect="1"/>
          </p:cNvPicPr>
          <p:nvPr userDrawn="1"/>
        </p:nvPicPr>
        <p:blipFill rotWithShape="1">
          <a:blip r:embed="rId3">
            <a:extLst>
              <a:ext uri="{28A0092B-C50C-407E-A947-70E740481C1C}">
                <a14:useLocalDpi xmlns:a14="http://schemas.microsoft.com/office/drawing/2010/main" val="0"/>
              </a:ext>
            </a:extLst>
          </a:blip>
          <a:srcRect r="21549"/>
          <a:stretch/>
        </p:blipFill>
        <p:spPr>
          <a:xfrm>
            <a:off x="480001" y="6173999"/>
            <a:ext cx="2772983" cy="507084"/>
          </a:xfrm>
          <a:prstGeom prst="rect">
            <a:avLst/>
          </a:prstGeom>
        </p:spPr>
      </p:pic>
    </p:spTree>
    <p:extLst>
      <p:ext uri="{BB962C8B-B14F-4D97-AF65-F5344CB8AC3E}">
        <p14:creationId xmlns:p14="http://schemas.microsoft.com/office/powerpoint/2010/main" val="369433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524" b="12251"/>
          <a:stretch/>
        </p:blipFill>
        <p:spPr>
          <a:xfrm>
            <a:off x="9325410" y="76440"/>
            <a:ext cx="2803717" cy="414260"/>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4312623" y="6318629"/>
            <a:ext cx="1219287"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5623395" y="6318629"/>
            <a:ext cx="5303544" cy="365125"/>
          </a:xfrm>
          <a:prstGeom prst="rect">
            <a:avLst/>
          </a:prstGeom>
        </p:spPr>
        <p:txBody>
          <a:bodyPr/>
          <a:lstStyle/>
          <a:p>
            <a:r>
              <a:rPr lang="nl-NL"/>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t>‹nr.›</a:t>
            </a:fld>
            <a:endParaRPr lang="nl-NL"/>
          </a:p>
        </p:txBody>
      </p:sp>
      <p:pic>
        <p:nvPicPr>
          <p:cNvPr id="7" name="Afbeelding 6" descr="UM40_RGB_B_blauw.png"/>
          <p:cNvPicPr>
            <a:picLocks noChangeAspect="1"/>
          </p:cNvPicPr>
          <p:nvPr userDrawn="1"/>
        </p:nvPicPr>
        <p:blipFill rotWithShape="1">
          <a:blip r:embed="rId3">
            <a:extLst>
              <a:ext uri="{28A0092B-C50C-407E-A947-70E740481C1C}">
                <a14:useLocalDpi xmlns:a14="http://schemas.microsoft.com/office/drawing/2010/main" val="0"/>
              </a:ext>
            </a:extLst>
          </a:blip>
          <a:srcRect r="20541"/>
          <a:stretch/>
        </p:blipFill>
        <p:spPr>
          <a:xfrm>
            <a:off x="480001" y="6174001"/>
            <a:ext cx="2808632" cy="507083"/>
          </a:xfrm>
          <a:prstGeom prst="rect">
            <a:avLst/>
          </a:prstGeom>
        </p:spPr>
      </p:pic>
    </p:spTree>
    <p:extLst>
      <p:ext uri="{BB962C8B-B14F-4D97-AF65-F5344CB8AC3E}">
        <p14:creationId xmlns:p14="http://schemas.microsoft.com/office/powerpoint/2010/main" val="213333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dia lichtblauw">
    <p:bg>
      <p:bgPr>
        <a:solidFill>
          <a:schemeClr val="tx2"/>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9428482" y="106807"/>
            <a:ext cx="2577253" cy="341971"/>
            <a:chOff x="7071361" y="106806"/>
            <a:chExt cx="1932940" cy="341971"/>
          </a:xfrm>
        </p:grpSpPr>
        <p:pic>
          <p:nvPicPr>
            <p:cNvPr id="11" name="Picture 3" descr="HSR Logo 2016"/>
            <p:cNvPicPr>
              <a:picLocks noChangeAspect="1" noChangeArrowheads="1"/>
            </p:cNvPicPr>
            <p:nvPr/>
          </p:nvPicPr>
          <p:blipFill>
            <a:blip r:embed="rId2">
              <a:extLst>
                <a:ext uri="{28A0092B-C50C-407E-A947-70E740481C1C}">
                  <a14:useLocalDpi xmlns:a14="http://schemas.microsoft.com/office/drawing/2010/main" val="0"/>
                </a:ext>
              </a:extLst>
            </a:blip>
            <a:srcRect l="3632" t="22513" r="4324" b="42526"/>
            <a:stretch>
              <a:fillRect/>
            </a:stretch>
          </p:blipFill>
          <p:spPr bwMode="auto">
            <a:xfrm>
              <a:off x="7071361" y="106806"/>
              <a:ext cx="1932940" cy="202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11"/>
            <p:cNvPicPr>
              <a:picLocks noChangeAspect="1"/>
            </p:cNvPicPr>
            <p:nvPr userDrawn="1"/>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rcRect t="58837"/>
            <a:stretch/>
          </p:blipFill>
          <p:spPr>
            <a:xfrm>
              <a:off x="7071361" y="309567"/>
              <a:ext cx="1932940" cy="139210"/>
            </a:xfrm>
            <a:prstGeom prst="rect">
              <a:avLst/>
            </a:prstGeom>
            <a:noFill/>
            <a:ln>
              <a:noFill/>
            </a:ln>
          </p:spPr>
        </p:pic>
      </p:grpSp>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4312623" y="6318629"/>
            <a:ext cx="1219287" cy="365125"/>
          </a:xfrm>
          <a:prstGeom prst="rect">
            <a:avLst/>
          </a:prstGeom>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a:xfrm>
            <a:off x="5623395" y="6318629"/>
            <a:ext cx="5303544" cy="365125"/>
          </a:xfrm>
          <a:prstGeom prst="rect">
            <a:avLst/>
          </a:prstGeom>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‹nr.›</a:t>
            </a:fld>
            <a:endParaRPr lang="nl-NL"/>
          </a:p>
        </p:txBody>
      </p:sp>
      <p:pic>
        <p:nvPicPr>
          <p:cNvPr id="8" name="Afbeelding 7" descr="UM40_RGB_B_blauw.png"/>
          <p:cNvPicPr>
            <a:picLocks noChangeAspect="1"/>
          </p:cNvPicPr>
          <p:nvPr userDrawn="1"/>
        </p:nvPicPr>
        <p:blipFill rotWithShape="1">
          <a:blip r:embed="rId5">
            <a:extLst>
              <a:ext uri="{28A0092B-C50C-407E-A947-70E740481C1C}">
                <a14:useLocalDpi xmlns:a14="http://schemas.microsoft.com/office/drawing/2010/main" val="0"/>
              </a:ext>
            </a:extLst>
          </a:blip>
          <a:srcRect r="22054"/>
          <a:stretch/>
        </p:blipFill>
        <p:spPr>
          <a:xfrm>
            <a:off x="480001" y="6174001"/>
            <a:ext cx="2755157" cy="507083"/>
          </a:xfrm>
          <a:prstGeom prst="rect">
            <a:avLst/>
          </a:prstGeom>
        </p:spPr>
      </p:pic>
    </p:spTree>
    <p:extLst>
      <p:ext uri="{BB962C8B-B14F-4D97-AF65-F5344CB8AC3E}">
        <p14:creationId xmlns:p14="http://schemas.microsoft.com/office/powerpoint/2010/main" val="17399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Foto dia">
    <p:spTree>
      <p:nvGrpSpPr>
        <p:cNvPr id="1" name=""/>
        <p:cNvGrpSpPr/>
        <p:nvPr/>
      </p:nvGrpSpPr>
      <p:grpSpPr>
        <a:xfrm>
          <a:off x="0" y="0"/>
          <a:ext cx="0" cy="0"/>
          <a:chOff x="0" y="0"/>
          <a:chExt cx="0" cy="0"/>
        </a:xfrm>
      </p:grpSpPr>
      <p:sp>
        <p:nvSpPr>
          <p:cNvPr id="2" name="Titel 1"/>
          <p:cNvSpPr>
            <a:spLocks noGrp="1"/>
          </p:cNvSpPr>
          <p:nvPr>
            <p:ph type="title"/>
          </p:nvPr>
        </p:nvSpPr>
        <p:spPr>
          <a:xfrm>
            <a:off x="480001" y="414260"/>
            <a:ext cx="5246167" cy="1565897"/>
          </a:xfrm>
        </p:spPr>
        <p:txBody>
          <a:bodyPr/>
          <a:lstStyle/>
          <a:p>
            <a:r>
              <a:rPr lang="nl-NL" dirty="0"/>
              <a:t>Titelstijl van model bewerken</a:t>
            </a:r>
          </a:p>
        </p:txBody>
      </p:sp>
      <p:sp>
        <p:nvSpPr>
          <p:cNvPr id="3" name="Tijdelijke aanduiding voor inhoud 2"/>
          <p:cNvSpPr>
            <a:spLocks noGrp="1"/>
          </p:cNvSpPr>
          <p:nvPr>
            <p:ph idx="1"/>
          </p:nvPr>
        </p:nvSpPr>
        <p:spPr>
          <a:xfrm>
            <a:off x="480002" y="1980156"/>
            <a:ext cx="5246165" cy="3810096"/>
          </a:xfrm>
        </p:spPr>
        <p:txBody>
          <a:bodyPr/>
          <a:lstStyle>
            <a:lvl3pPr marL="715962" indent="0">
              <a:buNone/>
              <a:defRPr/>
            </a:lvl3pPr>
          </a:lstStyle>
          <a:p>
            <a:pPr lvl="0"/>
            <a:r>
              <a:rPr lang="nl-NL" dirty="0"/>
              <a:t>Klik om de tekststijl van het model te bewerken</a:t>
            </a:r>
          </a:p>
          <a:p>
            <a:pPr lvl="1"/>
            <a:r>
              <a:rPr lang="nl-NL" dirty="0"/>
              <a:t>Tweede niveau</a:t>
            </a:r>
          </a:p>
        </p:txBody>
      </p:sp>
      <p:sp>
        <p:nvSpPr>
          <p:cNvPr id="4" name="Tijdelijke aanduiding voor datum 3"/>
          <p:cNvSpPr>
            <a:spLocks noGrp="1"/>
          </p:cNvSpPr>
          <p:nvPr>
            <p:ph type="dt" sz="half" idx="10"/>
          </p:nvPr>
        </p:nvSpPr>
        <p:spPr>
          <a:xfrm>
            <a:off x="6126724" y="6318629"/>
            <a:ext cx="734312"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6327003" y="6318629"/>
            <a:ext cx="4599935" cy="365125"/>
          </a:xfrm>
          <a:prstGeom prst="rect">
            <a:avLst/>
          </a:prstGeom>
        </p:spPr>
        <p:txBody>
          <a:bodyPr/>
          <a:lstStyle/>
          <a:p>
            <a:r>
              <a:rPr lang="nl-NL"/>
              <a:t>Naam afdeling of A-merk</a:t>
            </a:r>
          </a:p>
        </p:txBody>
      </p:sp>
      <p:sp>
        <p:nvSpPr>
          <p:cNvPr id="6" name="Tijdelijke aanduiding voor dianummer 5"/>
          <p:cNvSpPr>
            <a:spLocks noGrp="1"/>
          </p:cNvSpPr>
          <p:nvPr>
            <p:ph type="sldNum" sz="quarter" idx="12"/>
          </p:nvPr>
        </p:nvSpPr>
        <p:spPr>
          <a:xfrm>
            <a:off x="10926940" y="6318400"/>
            <a:ext cx="759969" cy="365125"/>
          </a:xfrm>
        </p:spPr>
        <p:txBody>
          <a:bodyPr/>
          <a:lstStyle/>
          <a:p>
            <a:fld id="{09B7AD4A-C94A-7B42-9E17-606C7F366C4B}" type="slidenum">
              <a:rPr lang="nl-NL" smtClean="0"/>
              <a:t>‹nr.›</a:t>
            </a:fld>
            <a:endParaRPr lang="nl-NL"/>
          </a:p>
        </p:txBody>
      </p:sp>
      <p:sp>
        <p:nvSpPr>
          <p:cNvPr id="8" name="Tijdelijke aanduiding voor afbeelding 7"/>
          <p:cNvSpPr>
            <a:spLocks noGrp="1"/>
          </p:cNvSpPr>
          <p:nvPr>
            <p:ph type="pic" sz="quarter" idx="13"/>
          </p:nvPr>
        </p:nvSpPr>
        <p:spPr>
          <a:xfrm>
            <a:off x="6126725" y="0"/>
            <a:ext cx="6065276" cy="6858000"/>
          </a:xfrm>
          <a:solidFill>
            <a:schemeClr val="bg1">
              <a:lumMod val="85000"/>
            </a:schemeClr>
          </a:solidFill>
        </p:spPr>
        <p:txBody>
          <a:bodyPr/>
          <a:lstStyle/>
          <a:p>
            <a:endParaRPr lang="nl-NL"/>
          </a:p>
        </p:txBody>
      </p:sp>
      <p:pic>
        <p:nvPicPr>
          <p:cNvPr id="9" name="Afbeelding 8" descr="UM40_RGB_B_blauw.png"/>
          <p:cNvPicPr>
            <a:picLocks noChangeAspect="1"/>
          </p:cNvPicPr>
          <p:nvPr userDrawn="1"/>
        </p:nvPicPr>
        <p:blipFill rotWithShape="1">
          <a:blip r:embed="rId2">
            <a:extLst>
              <a:ext uri="{28A0092B-C50C-407E-A947-70E740481C1C}">
                <a14:useLocalDpi xmlns:a14="http://schemas.microsoft.com/office/drawing/2010/main" val="0"/>
              </a:ext>
            </a:extLst>
          </a:blip>
          <a:srcRect r="20541"/>
          <a:stretch/>
        </p:blipFill>
        <p:spPr>
          <a:xfrm>
            <a:off x="480001" y="6174001"/>
            <a:ext cx="2808632" cy="507083"/>
          </a:xfrm>
          <a:prstGeom prst="rect">
            <a:avLst/>
          </a:prstGeom>
        </p:spPr>
      </p:pic>
    </p:spTree>
    <p:extLst>
      <p:ext uri="{BB962C8B-B14F-4D97-AF65-F5344CB8AC3E}">
        <p14:creationId xmlns:p14="http://schemas.microsoft.com/office/powerpoint/2010/main" val="315886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dia">
    <p:bg>
      <p:bgPr>
        <a:solidFill>
          <a:schemeClr val="bg1"/>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a:xfrm>
            <a:off x="4312623" y="6318629"/>
            <a:ext cx="1219287" cy="365125"/>
          </a:xfrm>
          <a:prstGeom prst="rect">
            <a:avLst/>
          </a:prstGeom>
        </p:spPr>
        <p:txBody>
          <a:bodyPr/>
          <a:lstStyle/>
          <a:p>
            <a:endParaRPr lang="nl-NL" dirty="0"/>
          </a:p>
        </p:txBody>
      </p:sp>
      <p:sp>
        <p:nvSpPr>
          <p:cNvPr id="4" name="Tijdelijke aanduiding voor voettekst 3"/>
          <p:cNvSpPr>
            <a:spLocks noGrp="1"/>
          </p:cNvSpPr>
          <p:nvPr>
            <p:ph type="ftr" sz="quarter" idx="11"/>
          </p:nvPr>
        </p:nvSpPr>
        <p:spPr>
          <a:xfrm>
            <a:off x="5623395" y="6318629"/>
            <a:ext cx="5303544" cy="365125"/>
          </a:xfrm>
          <a:prstGeom prst="rect">
            <a:avLst/>
          </a:prstGeom>
        </p:spPr>
        <p:txBody>
          <a:bodyPr/>
          <a:lstStyle/>
          <a:p>
            <a:r>
              <a:rPr lang="nl-NL"/>
              <a:t>Naam afdeling of A-merk</a:t>
            </a:r>
            <a:endParaRPr lang="nl-NL" dirty="0"/>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pPr/>
              <a:t>‹nr.›</a:t>
            </a:fld>
            <a:endParaRPr lang="nl-NL" dirty="0"/>
          </a:p>
        </p:txBody>
      </p:sp>
      <p:sp>
        <p:nvSpPr>
          <p:cNvPr id="9" name="Tijdelijke aanduiding voor afbeelding 8"/>
          <p:cNvSpPr>
            <a:spLocks noGrp="1"/>
          </p:cNvSpPr>
          <p:nvPr>
            <p:ph type="pic" sz="quarter" idx="13"/>
          </p:nvPr>
        </p:nvSpPr>
        <p:spPr>
          <a:xfrm>
            <a:off x="0" y="0"/>
            <a:ext cx="12192000" cy="6858000"/>
          </a:xfrm>
          <a:solidFill>
            <a:schemeClr val="bg2">
              <a:lumMod val="85000"/>
            </a:schemeClr>
          </a:solidFill>
        </p:spPr>
        <p:txBody>
          <a:bodyPr/>
          <a:lstStyle/>
          <a:p>
            <a:endParaRPr lang="nl-NL" dirty="0"/>
          </a:p>
        </p:txBody>
      </p:sp>
      <p:pic>
        <p:nvPicPr>
          <p:cNvPr id="7" name="Afbeelding 6" descr="UM40_RGB_B_diap.png"/>
          <p:cNvPicPr>
            <a:picLocks noChangeAspect="1"/>
          </p:cNvPicPr>
          <p:nvPr userDrawn="1"/>
        </p:nvPicPr>
        <p:blipFill rotWithShape="1">
          <a:blip r:embed="rId2">
            <a:extLst>
              <a:ext uri="{28A0092B-C50C-407E-A947-70E740481C1C}">
                <a14:useLocalDpi xmlns:a14="http://schemas.microsoft.com/office/drawing/2010/main" val="0"/>
              </a:ext>
            </a:extLst>
          </a:blip>
          <a:srcRect r="21802"/>
          <a:stretch/>
        </p:blipFill>
        <p:spPr>
          <a:xfrm>
            <a:off x="480001" y="6173999"/>
            <a:ext cx="2764071" cy="507084"/>
          </a:xfrm>
          <a:prstGeom prst="rect">
            <a:avLst/>
          </a:prstGeom>
        </p:spPr>
      </p:pic>
    </p:spTree>
    <p:extLst>
      <p:ext uri="{BB962C8B-B14F-4D97-AF65-F5344CB8AC3E}">
        <p14:creationId xmlns:p14="http://schemas.microsoft.com/office/powerpoint/2010/main" val="248435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dia">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6524" b="12251"/>
          <a:stretch/>
        </p:blipFill>
        <p:spPr>
          <a:xfrm>
            <a:off x="9325410" y="76440"/>
            <a:ext cx="2803717" cy="414260"/>
          </a:xfrm>
          <a:prstGeom prst="rect">
            <a:avLst/>
          </a:prstGeom>
        </p:spPr>
      </p:pic>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a:xfrm>
            <a:off x="4312623" y="6318629"/>
            <a:ext cx="1219287" cy="365125"/>
          </a:xfrm>
          <a:prstGeom prst="rect">
            <a:avLst/>
          </a:prstGeom>
        </p:spPr>
        <p:txBody>
          <a:bodyPr/>
          <a:lstStyle/>
          <a:p>
            <a:endParaRPr lang="nl-NL" dirty="0"/>
          </a:p>
        </p:txBody>
      </p:sp>
      <p:sp>
        <p:nvSpPr>
          <p:cNvPr id="4" name="Tijdelijke aanduiding voor voettekst 3"/>
          <p:cNvSpPr>
            <a:spLocks noGrp="1"/>
          </p:cNvSpPr>
          <p:nvPr>
            <p:ph type="ftr" sz="quarter" idx="11"/>
          </p:nvPr>
        </p:nvSpPr>
        <p:spPr>
          <a:xfrm>
            <a:off x="5623395" y="6318629"/>
            <a:ext cx="5303544" cy="365125"/>
          </a:xfrm>
          <a:prstGeom prst="rect">
            <a:avLst/>
          </a:prstGeom>
        </p:spPr>
        <p:txBody>
          <a:bodyPr/>
          <a:lstStyle/>
          <a:p>
            <a:r>
              <a:rPr lang="nl-NL"/>
              <a:t>Naam afdeling of A-merk</a:t>
            </a: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t>‹nr.›</a:t>
            </a:fld>
            <a:endParaRPr lang="nl-NL"/>
          </a:p>
        </p:txBody>
      </p:sp>
      <p:sp>
        <p:nvSpPr>
          <p:cNvPr id="7" name="Tijdelijke aanduiding voor tabel 6"/>
          <p:cNvSpPr>
            <a:spLocks noGrp="1"/>
          </p:cNvSpPr>
          <p:nvPr>
            <p:ph type="tbl" sz="quarter" idx="13"/>
          </p:nvPr>
        </p:nvSpPr>
        <p:spPr>
          <a:xfrm>
            <a:off x="480485" y="1296000"/>
            <a:ext cx="11101916" cy="4309230"/>
          </a:xfrm>
        </p:spPr>
        <p:txBody>
          <a:bodyPr/>
          <a:lstStyle/>
          <a:p>
            <a:endParaRPr lang="nl-NL"/>
          </a:p>
        </p:txBody>
      </p:sp>
      <p:pic>
        <p:nvPicPr>
          <p:cNvPr id="8" name="Afbeelding 7" descr="UM40_RGB_B_blauw.png"/>
          <p:cNvPicPr>
            <a:picLocks noChangeAspect="1"/>
          </p:cNvPicPr>
          <p:nvPr userDrawn="1"/>
        </p:nvPicPr>
        <p:blipFill rotWithShape="1">
          <a:blip r:embed="rId3">
            <a:extLst>
              <a:ext uri="{28A0092B-C50C-407E-A947-70E740481C1C}">
                <a14:useLocalDpi xmlns:a14="http://schemas.microsoft.com/office/drawing/2010/main" val="0"/>
              </a:ext>
            </a:extLst>
          </a:blip>
          <a:srcRect r="20541"/>
          <a:stretch/>
        </p:blipFill>
        <p:spPr>
          <a:xfrm>
            <a:off x="480001" y="6174001"/>
            <a:ext cx="2808632" cy="507083"/>
          </a:xfrm>
          <a:prstGeom prst="rect">
            <a:avLst/>
          </a:prstGeom>
        </p:spPr>
      </p:pic>
    </p:spTree>
    <p:extLst>
      <p:ext uri="{BB962C8B-B14F-4D97-AF65-F5344CB8AC3E}">
        <p14:creationId xmlns:p14="http://schemas.microsoft.com/office/powerpoint/2010/main" val="106238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9999" y="414260"/>
            <a:ext cx="111023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479999" y="1296000"/>
            <a:ext cx="11102399" cy="3627080"/>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11088189" y="6318400"/>
            <a:ext cx="494209"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fld id="{09B7AD4A-C94A-7B42-9E17-606C7F366C4B}" type="slidenum">
              <a:rPr lang="nl-NL" smtClean="0"/>
              <a:pPr/>
              <a:t>‹nr.›</a:t>
            </a:fld>
            <a:endParaRPr lang="nl-NL" dirty="0"/>
          </a:p>
        </p:txBody>
      </p:sp>
    </p:spTree>
    <p:extLst>
      <p:ext uri="{BB962C8B-B14F-4D97-AF65-F5344CB8AC3E}">
        <p14:creationId xmlns:p14="http://schemas.microsoft.com/office/powerpoint/2010/main" val="394319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defTabSz="457200" rtl="0" eaLnBrk="1" latinLnBrk="0" hangingPunct="1">
        <a:spcBef>
          <a:spcPct val="0"/>
        </a:spcBef>
        <a:buNone/>
        <a:defRPr sz="3600" b="1" kern="1200">
          <a:solidFill>
            <a:schemeClr val="tx2"/>
          </a:solidFill>
          <a:latin typeface="+mj-lt"/>
          <a:ea typeface="+mj-ea"/>
          <a:cs typeface="Verdana"/>
        </a:defRPr>
      </a:lvl1pPr>
    </p:titleStyle>
    <p:bodyStyle>
      <a:lvl1pPr marL="342900" indent="-342900" algn="l" defTabSz="457200" rtl="0" eaLnBrk="1" latinLnBrk="0" hangingPunct="1">
        <a:spcBef>
          <a:spcPts val="0"/>
        </a:spcBef>
        <a:buFont typeface="Arial"/>
        <a:buChar char="•"/>
        <a:defRPr sz="3600" kern="1200">
          <a:solidFill>
            <a:schemeClr val="tx1"/>
          </a:solidFill>
          <a:latin typeface="+mj-lt"/>
          <a:ea typeface="+mn-ea"/>
          <a:cs typeface="Verdana"/>
        </a:defRPr>
      </a:lvl1pPr>
      <a:lvl2pPr marL="717550" indent="-358775" algn="l" defTabSz="457200" rtl="0" eaLnBrk="1" latinLnBrk="0" hangingPunct="1">
        <a:spcBef>
          <a:spcPts val="0"/>
        </a:spcBef>
        <a:buFont typeface="Lucida Grande"/>
        <a:buChar char="-"/>
        <a:defRPr sz="3200" kern="1200">
          <a:solidFill>
            <a:schemeClr val="tx1"/>
          </a:solidFill>
          <a:latin typeface="+mj-lt"/>
          <a:ea typeface="+mn-ea"/>
          <a:cs typeface="Verdana"/>
        </a:defRPr>
      </a:lvl2pPr>
      <a:lvl3pPr marL="1073150" indent="-357188" algn="l" defTabSz="457200" rtl="0" eaLnBrk="1" latinLnBrk="0" hangingPunct="1">
        <a:spcBef>
          <a:spcPts val="0"/>
        </a:spcBef>
        <a:buFont typeface="Lucida Grande"/>
        <a:buChar char="-"/>
        <a:defRPr sz="2800" kern="1200">
          <a:solidFill>
            <a:schemeClr val="tx1"/>
          </a:solidFill>
          <a:latin typeface="+mj-lt"/>
          <a:ea typeface="+mn-ea"/>
          <a:cs typeface="Verdana"/>
        </a:defRPr>
      </a:lvl3pPr>
      <a:lvl4pPr marL="1430338" indent="-355600" algn="l" defTabSz="457200" rtl="0" eaLnBrk="1" latinLnBrk="0" hangingPunct="1">
        <a:spcBef>
          <a:spcPts val="0"/>
        </a:spcBef>
        <a:buFont typeface="Lucida Grande"/>
        <a:buChar char="-"/>
        <a:defRPr sz="2400" kern="1200">
          <a:solidFill>
            <a:schemeClr val="tx1"/>
          </a:solidFill>
          <a:latin typeface="+mj-lt"/>
          <a:ea typeface="+mn-ea"/>
          <a:cs typeface="Verdana"/>
        </a:defRPr>
      </a:lvl4pPr>
      <a:lvl5pPr marL="1793875" indent="-360363" algn="l" defTabSz="457200" rtl="0" eaLnBrk="1" latinLnBrk="0" hangingPunct="1">
        <a:spcBef>
          <a:spcPts val="0"/>
        </a:spcBef>
        <a:buFont typeface="Lucida Grande"/>
        <a:buChar char="-"/>
        <a:defRPr sz="2400" kern="1200">
          <a:solidFill>
            <a:schemeClr val="tx1"/>
          </a:solidFill>
          <a:latin typeface="+mj-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96933" y="1697893"/>
            <a:ext cx="8340190" cy="2623239"/>
          </a:xfrm>
        </p:spPr>
        <p:txBody>
          <a:bodyPr/>
          <a:lstStyle/>
          <a:p>
            <a:pPr algn="ctr"/>
            <a:r>
              <a:rPr lang="nl-NL" sz="4400" b="0" dirty="0">
                <a:solidFill>
                  <a:schemeClr val="bg1"/>
                </a:solidFill>
              </a:rPr>
              <a:t>Mijnstreek Inspiratiesessie</a:t>
            </a:r>
            <a:br>
              <a:rPr lang="nl-NL" sz="4000" b="0" dirty="0">
                <a:solidFill>
                  <a:schemeClr val="bg1"/>
                </a:solidFill>
              </a:rPr>
            </a:br>
            <a:endParaRPr lang="nl-NL" sz="4000" b="0" dirty="0">
              <a:solidFill>
                <a:schemeClr val="bg1"/>
              </a:solidFill>
            </a:endParaRPr>
          </a:p>
        </p:txBody>
      </p:sp>
      <p:sp>
        <p:nvSpPr>
          <p:cNvPr id="3" name="Subtitel 2"/>
          <p:cNvSpPr>
            <a:spLocks noGrp="1"/>
          </p:cNvSpPr>
          <p:nvPr>
            <p:ph type="subTitle" idx="1"/>
          </p:nvPr>
        </p:nvSpPr>
        <p:spPr>
          <a:xfrm>
            <a:off x="2136082" y="2429316"/>
            <a:ext cx="8468009" cy="4029029"/>
          </a:xfrm>
        </p:spPr>
        <p:txBody>
          <a:bodyPr/>
          <a:lstStyle/>
          <a:p>
            <a:pPr algn="ctr"/>
            <a:endParaRPr lang="nl-NL" dirty="0"/>
          </a:p>
          <a:p>
            <a:pPr algn="ctr"/>
            <a:endParaRPr lang="nl-NL" dirty="0"/>
          </a:p>
          <a:p>
            <a:pPr algn="ctr"/>
            <a:r>
              <a:rPr lang="nl-NL" dirty="0"/>
              <a:t>Prof. Dr. Ir. Maria Jansen</a:t>
            </a:r>
          </a:p>
          <a:p>
            <a:pPr algn="ctr"/>
            <a:r>
              <a:rPr lang="en-US" dirty="0"/>
              <a:t>3 </a:t>
            </a:r>
            <a:r>
              <a:rPr lang="en-US" dirty="0" err="1"/>
              <a:t>nov</a:t>
            </a:r>
            <a:r>
              <a:rPr lang="en-US" dirty="0"/>
              <a:t> 2022</a:t>
            </a:r>
            <a:endParaRPr lang="nl-NL" dirty="0"/>
          </a:p>
          <a:p>
            <a:pPr algn="ctr"/>
            <a:endParaRPr lang="en-US" sz="1800" dirty="0"/>
          </a:p>
          <a:p>
            <a:pPr algn="ctr"/>
            <a:br>
              <a:rPr lang="en-US" sz="1800" dirty="0"/>
            </a:br>
            <a:endParaRPr lang="nl-NL" sz="1800" b="1" dirty="0"/>
          </a:p>
          <a:p>
            <a:pPr algn="ctr"/>
            <a:endParaRPr lang="nl-NL" sz="1400" b="1" baseline="30000" dirty="0"/>
          </a:p>
        </p:txBody>
      </p:sp>
      <p:pic>
        <p:nvPicPr>
          <p:cNvPr id="8" name="Afbeelding 7" descr="Future l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920" y="3596032"/>
            <a:ext cx="3532883" cy="3261967"/>
          </a:xfrm>
          <a:prstGeom prst="rect">
            <a:avLst/>
          </a:prstGeom>
        </p:spPr>
      </p:pic>
    </p:spTree>
    <p:extLst>
      <p:ext uri="{BB962C8B-B14F-4D97-AF65-F5344CB8AC3E}">
        <p14:creationId xmlns:p14="http://schemas.microsoft.com/office/powerpoint/2010/main" val="398857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7644" r="9297" b="7076"/>
          <a:stretch/>
        </p:blipFill>
        <p:spPr>
          <a:xfrm>
            <a:off x="2630506" y="1214177"/>
            <a:ext cx="5629277" cy="37962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507" y="5421651"/>
            <a:ext cx="3208851" cy="1486453"/>
          </a:xfrm>
          <a:prstGeom prst="rect">
            <a:avLst/>
          </a:prstGeom>
        </p:spPr>
      </p:pic>
      <p:sp>
        <p:nvSpPr>
          <p:cNvPr id="9" name="Title 1"/>
          <p:cNvSpPr>
            <a:spLocks noGrp="1"/>
          </p:cNvSpPr>
          <p:nvPr>
            <p:ph type="title"/>
          </p:nvPr>
        </p:nvSpPr>
        <p:spPr>
          <a:xfrm>
            <a:off x="1884000" y="414260"/>
            <a:ext cx="8326799" cy="756000"/>
          </a:xfrm>
        </p:spPr>
        <p:txBody>
          <a:bodyPr/>
          <a:lstStyle/>
          <a:p>
            <a:r>
              <a:rPr lang="en-US" dirty="0" err="1"/>
              <a:t>Arbeidsparticipatie</a:t>
            </a:r>
            <a:endParaRPr lang="en-US" dirty="0"/>
          </a:p>
        </p:txBody>
      </p:sp>
      <p:sp>
        <p:nvSpPr>
          <p:cNvPr id="2" name="Rectangle 1"/>
          <p:cNvSpPr/>
          <p:nvPr/>
        </p:nvSpPr>
        <p:spPr>
          <a:xfrm>
            <a:off x="4796021" y="2067884"/>
            <a:ext cx="1036933" cy="1888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extBox 4"/>
          <p:cNvSpPr txBox="1"/>
          <p:nvPr/>
        </p:nvSpPr>
        <p:spPr>
          <a:xfrm>
            <a:off x="8918206" y="3355505"/>
            <a:ext cx="129259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18,600 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17,300 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55,500 Z</a:t>
            </a:r>
          </a:p>
        </p:txBody>
      </p:sp>
      <p:cxnSp>
        <p:nvCxnSpPr>
          <p:cNvPr id="14" name="Straight Arrow Connector 13"/>
          <p:cNvCxnSpPr/>
          <p:nvPr/>
        </p:nvCxnSpPr>
        <p:spPr>
          <a:xfrm>
            <a:off x="8376194" y="3715814"/>
            <a:ext cx="4003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5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84000" y="414260"/>
            <a:ext cx="8326799" cy="756000"/>
          </a:xfrm>
        </p:spPr>
        <p:txBody>
          <a:bodyPr/>
          <a:lstStyle/>
          <a:p>
            <a:r>
              <a:rPr lang="en-US" dirty="0" err="1"/>
              <a:t>Sociale</a:t>
            </a:r>
            <a:r>
              <a:rPr lang="en-US" dirty="0"/>
              <a:t> </a:t>
            </a:r>
            <a:r>
              <a:rPr lang="en-US" dirty="0" err="1"/>
              <a:t>Cohesie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7651" y="5333788"/>
            <a:ext cx="2838846" cy="15242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164" y="1258971"/>
            <a:ext cx="6148992" cy="3783996"/>
          </a:xfrm>
          <a:prstGeom prst="rect">
            <a:avLst/>
          </a:prstGeom>
        </p:spPr>
      </p:pic>
      <p:cxnSp>
        <p:nvCxnSpPr>
          <p:cNvPr id="8" name="Straight Arrow Connector 7"/>
          <p:cNvCxnSpPr>
            <a:endCxn id="11" idx="1"/>
          </p:cNvCxnSpPr>
          <p:nvPr/>
        </p:nvCxnSpPr>
        <p:spPr>
          <a:xfrm>
            <a:off x="8212172" y="3486661"/>
            <a:ext cx="57450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786680" y="3163496"/>
            <a:ext cx="142411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94,000 N-M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131,000 Z</a:t>
            </a:r>
          </a:p>
        </p:txBody>
      </p:sp>
    </p:spTree>
    <p:extLst>
      <p:ext uri="{BB962C8B-B14F-4D97-AF65-F5344CB8AC3E}">
        <p14:creationId xmlns:p14="http://schemas.microsoft.com/office/powerpoint/2010/main" val="18636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Aanvullende</a:t>
            </a:r>
            <a:r>
              <a:rPr lang="en-US" dirty="0"/>
              <a:t> </a:t>
            </a:r>
            <a:r>
              <a:rPr lang="en-US" dirty="0" err="1"/>
              <a:t>cijfers</a:t>
            </a:r>
            <a:r>
              <a:rPr lang="en-US" dirty="0"/>
              <a:t>: impact </a:t>
            </a:r>
            <a:r>
              <a:rPr lang="en-US" dirty="0" err="1"/>
              <a:t>coronacrisis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566" y="942585"/>
            <a:ext cx="5496338" cy="38697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0356" y="5383892"/>
            <a:ext cx="2838846" cy="1524213"/>
          </a:xfrm>
          <a:prstGeom prst="rect">
            <a:avLst/>
          </a:prstGeom>
        </p:spPr>
      </p:pic>
      <p:sp>
        <p:nvSpPr>
          <p:cNvPr id="9" name="TextBox 8"/>
          <p:cNvSpPr txBox="1"/>
          <p:nvPr/>
        </p:nvSpPr>
        <p:spPr>
          <a:xfrm>
            <a:off x="3717288" y="4812378"/>
            <a:ext cx="142411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12,000 N-M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20,500 Z</a:t>
            </a:r>
          </a:p>
        </p:txBody>
      </p:sp>
    </p:spTree>
    <p:extLst>
      <p:ext uri="{BB962C8B-B14F-4D97-AF65-F5344CB8AC3E}">
        <p14:creationId xmlns:p14="http://schemas.microsoft.com/office/powerpoint/2010/main" val="403552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85182" y="462863"/>
            <a:ext cx="6598342" cy="2205258"/>
          </a:xfrm>
        </p:spPr>
        <p:txBody>
          <a:bodyPr/>
          <a:lstStyle/>
          <a:p>
            <a:pPr algn="ctr"/>
            <a:r>
              <a:rPr lang="en-US" dirty="0" err="1"/>
              <a:t>Breken</a:t>
            </a:r>
            <a:r>
              <a:rPr lang="en-US" dirty="0"/>
              <a:t> we de trend in </a:t>
            </a:r>
            <a:r>
              <a:rPr lang="en-US" dirty="0" err="1"/>
              <a:t>samenwerking</a:t>
            </a:r>
            <a:r>
              <a:rPr lang="en-US"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1" y="2527827"/>
            <a:ext cx="3925957" cy="3925957"/>
          </a:xfrm>
          <a:prstGeom prst="rect">
            <a:avLst/>
          </a:prstGeom>
        </p:spPr>
      </p:pic>
    </p:spTree>
    <p:extLst>
      <p:ext uri="{BB962C8B-B14F-4D97-AF65-F5344CB8AC3E}">
        <p14:creationId xmlns:p14="http://schemas.microsoft.com/office/powerpoint/2010/main" val="322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16A97-CB4E-BF72-2D9F-2E85A7850CA8}"/>
              </a:ext>
            </a:extLst>
          </p:cNvPr>
          <p:cNvSpPr>
            <a:spLocks noGrp="1"/>
          </p:cNvSpPr>
          <p:nvPr>
            <p:ph type="title"/>
          </p:nvPr>
        </p:nvSpPr>
        <p:spPr/>
        <p:txBody>
          <a:bodyPr>
            <a:normAutofit/>
          </a:bodyPr>
          <a:lstStyle/>
          <a:p>
            <a:pPr algn="ctr"/>
            <a:r>
              <a:rPr lang="nl-NL" sz="3200" dirty="0"/>
              <a:t>Armoede en gezondheid: een ‘</a:t>
            </a:r>
            <a:r>
              <a:rPr lang="nl-NL" sz="3200" dirty="0" err="1"/>
              <a:t>wicked</a:t>
            </a:r>
            <a:r>
              <a:rPr lang="nl-NL" sz="3200" dirty="0"/>
              <a:t> </a:t>
            </a:r>
            <a:r>
              <a:rPr lang="nl-NL" sz="3200" dirty="0" err="1"/>
              <a:t>problem</a:t>
            </a:r>
            <a:r>
              <a:rPr lang="nl-NL" sz="3200" dirty="0"/>
              <a:t>’</a:t>
            </a:r>
          </a:p>
        </p:txBody>
      </p:sp>
      <p:pic>
        <p:nvPicPr>
          <p:cNvPr id="5" name="Afbeelding 4">
            <a:extLst>
              <a:ext uri="{FF2B5EF4-FFF2-40B4-BE49-F238E27FC236}">
                <a16:creationId xmlns:a16="http://schemas.microsoft.com/office/drawing/2014/main" id="{E7912D9A-465B-879B-3270-32C0114CC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410" y="1065627"/>
            <a:ext cx="7692887" cy="4420037"/>
          </a:xfrm>
          <a:prstGeom prst="rect">
            <a:avLst/>
          </a:prstGeom>
          <a:ln w="19050">
            <a:solidFill>
              <a:srgbClr val="009ED6"/>
            </a:solidFill>
          </a:ln>
        </p:spPr>
      </p:pic>
      <p:sp>
        <p:nvSpPr>
          <p:cNvPr id="3" name="TextBox 2"/>
          <p:cNvSpPr txBox="1"/>
          <p:nvPr/>
        </p:nvSpPr>
        <p:spPr>
          <a:xfrm>
            <a:off x="9038637" y="5485663"/>
            <a:ext cx="1392382"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1C3D"/>
                </a:solidFill>
                <a:effectLst/>
                <a:uLnTx/>
                <a:uFillTx/>
                <a:latin typeface="Calibri"/>
                <a:ea typeface="+mn-ea"/>
                <a:cs typeface="+mn-cs"/>
              </a:rPr>
              <a:t>Laurens </a:t>
            </a:r>
            <a:r>
              <a:rPr kumimoji="0" lang="en-US" sz="1350" b="0" i="0" u="none" strike="noStrike" kern="1200" cap="none" spc="0" normalizeH="0" baseline="0" noProof="0" dirty="0" err="1">
                <a:ln>
                  <a:noFill/>
                </a:ln>
                <a:solidFill>
                  <a:srgbClr val="001C3D"/>
                </a:solidFill>
                <a:effectLst/>
                <a:uLnTx/>
                <a:uFillTx/>
                <a:latin typeface="Calibri"/>
                <a:ea typeface="+mn-ea"/>
                <a:cs typeface="+mn-cs"/>
              </a:rPr>
              <a:t>Reumers</a:t>
            </a:r>
            <a:endParaRPr kumimoji="0" lang="nl-NL" sz="1350" b="0" i="0" u="none" strike="noStrike" kern="1200" cap="none" spc="0" normalizeH="0" baseline="0" noProof="0" dirty="0">
              <a:ln>
                <a:noFill/>
              </a:ln>
              <a:solidFill>
                <a:srgbClr val="001C3D"/>
              </a:solidFill>
              <a:effectLst/>
              <a:uLnTx/>
              <a:uFillTx/>
              <a:latin typeface="Calibri"/>
              <a:ea typeface="+mn-ea"/>
              <a:cs typeface="+mn-cs"/>
            </a:endParaRPr>
          </a:p>
        </p:txBody>
      </p:sp>
    </p:spTree>
    <p:extLst>
      <p:ext uri="{BB962C8B-B14F-4D97-AF65-F5344CB8AC3E}">
        <p14:creationId xmlns:p14="http://schemas.microsoft.com/office/powerpoint/2010/main" val="3327710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16A97-CB4E-BF72-2D9F-2E85A7850CA8}"/>
              </a:ext>
            </a:extLst>
          </p:cNvPr>
          <p:cNvSpPr>
            <a:spLocks noGrp="1"/>
          </p:cNvSpPr>
          <p:nvPr>
            <p:ph type="title"/>
          </p:nvPr>
        </p:nvSpPr>
        <p:spPr/>
        <p:txBody>
          <a:bodyPr>
            <a:noAutofit/>
          </a:bodyPr>
          <a:lstStyle/>
          <a:p>
            <a:pPr algn="ctr"/>
            <a:r>
              <a:rPr lang="nl-NL" dirty="0"/>
              <a:t>Van a</a:t>
            </a:r>
            <a:r>
              <a:rPr lang="nl-NL" b="1" dirty="0"/>
              <a:t>rmoede naar gezondheid</a:t>
            </a:r>
          </a:p>
        </p:txBody>
      </p:sp>
      <p:pic>
        <p:nvPicPr>
          <p:cNvPr id="5" name="Afbeelding 4">
            <a:extLst>
              <a:ext uri="{FF2B5EF4-FFF2-40B4-BE49-F238E27FC236}">
                <a16:creationId xmlns:a16="http://schemas.microsoft.com/office/drawing/2014/main" id="{520889A0-6542-F25C-7210-D1232D5E5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404" y="1426832"/>
            <a:ext cx="8750057" cy="4397910"/>
          </a:xfrm>
          <a:prstGeom prst="rect">
            <a:avLst/>
          </a:prstGeom>
          <a:ln w="19050">
            <a:solidFill>
              <a:srgbClr val="009ED6"/>
            </a:solidFill>
          </a:ln>
        </p:spPr>
      </p:pic>
    </p:spTree>
    <p:extLst>
      <p:ext uri="{BB962C8B-B14F-4D97-AF65-F5344CB8AC3E}">
        <p14:creationId xmlns:p14="http://schemas.microsoft.com/office/powerpoint/2010/main" val="4293079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999" y="414260"/>
            <a:ext cx="8654792" cy="756000"/>
          </a:xfrm>
        </p:spPr>
        <p:txBody>
          <a:bodyPr>
            <a:normAutofit fontScale="90000"/>
          </a:bodyPr>
          <a:lstStyle/>
          <a:p>
            <a:r>
              <a:rPr lang="en-US" dirty="0"/>
              <a:t>5. </a:t>
            </a:r>
            <a:r>
              <a:rPr lang="en-US" dirty="0" err="1"/>
              <a:t>Netwerken</a:t>
            </a:r>
            <a:r>
              <a:rPr lang="en-US" dirty="0"/>
              <a:t>: </a:t>
            </a:r>
            <a:r>
              <a:rPr lang="en-US" dirty="0" err="1"/>
              <a:t>gezamenlijke</a:t>
            </a:r>
            <a:r>
              <a:rPr lang="en-US" dirty="0"/>
              <a:t> </a:t>
            </a:r>
            <a:r>
              <a:rPr lang="en-US" dirty="0" err="1"/>
              <a:t>verantwoordelijkheid</a:t>
            </a:r>
            <a:endParaRPr lang="en-US" dirty="0"/>
          </a:p>
        </p:txBody>
      </p:sp>
      <p:graphicFrame>
        <p:nvGraphicFramePr>
          <p:cNvPr id="5" name="Diagram 4"/>
          <p:cNvGraphicFramePr/>
          <p:nvPr/>
        </p:nvGraphicFramePr>
        <p:xfrm>
          <a:off x="3620602" y="1455938"/>
          <a:ext cx="6096000" cy="5090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69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t>
            </a:r>
            <a:r>
              <a:rPr lang="en-US" dirty="0" err="1"/>
              <a:t>Stimuleer</a:t>
            </a:r>
            <a:r>
              <a:rPr lang="en-US" dirty="0"/>
              <a:t> </a:t>
            </a:r>
            <a:r>
              <a:rPr lang="en-US" dirty="0" err="1"/>
              <a:t>netwerksamenwerking</a:t>
            </a:r>
            <a:endParaRPr lang="en-US" dirty="0"/>
          </a:p>
        </p:txBody>
      </p:sp>
      <p:sp>
        <p:nvSpPr>
          <p:cNvPr id="3" name="Content Placeholder 2"/>
          <p:cNvSpPr>
            <a:spLocks noGrp="1"/>
          </p:cNvSpPr>
          <p:nvPr>
            <p:ph idx="1"/>
          </p:nvPr>
        </p:nvSpPr>
        <p:spPr>
          <a:xfrm>
            <a:off x="1884000" y="1296000"/>
            <a:ext cx="8326799" cy="4876200"/>
          </a:xfrm>
        </p:spPr>
        <p:txBody>
          <a:bodyPr/>
          <a:lstStyle/>
          <a:p>
            <a:r>
              <a:rPr lang="nl-NL" sz="2400" dirty="0"/>
              <a:t>Faciliteer samenwerking en vertrouwen </a:t>
            </a:r>
            <a:br>
              <a:rPr lang="nl-NL" sz="2400" dirty="0"/>
            </a:br>
            <a:r>
              <a:rPr lang="nl-NL" sz="2400" dirty="0"/>
              <a:t>over sectoren heen. Toezichthouders kunnen daarop toezien</a:t>
            </a:r>
          </a:p>
          <a:p>
            <a:endParaRPr lang="nl-NL" sz="2400" dirty="0"/>
          </a:p>
          <a:p>
            <a:r>
              <a:rPr lang="nl-NL" sz="2400" dirty="0"/>
              <a:t>Samenwerken in een netwerk </a:t>
            </a:r>
          </a:p>
          <a:p>
            <a:pPr lvl="1"/>
            <a:r>
              <a:rPr lang="nl-NL" sz="2000" dirty="0"/>
              <a:t>niet als een keten met afzonderlijke schakels. </a:t>
            </a:r>
          </a:p>
          <a:p>
            <a:endParaRPr lang="nl-NL" sz="2400" dirty="0"/>
          </a:p>
          <a:p>
            <a:r>
              <a:rPr lang="nl-NL" sz="2400" dirty="0"/>
              <a:t>Balans in de grootte van het </a:t>
            </a:r>
            <a:br>
              <a:rPr lang="nl-NL" sz="2400" dirty="0"/>
            </a:br>
            <a:r>
              <a:rPr lang="nl-NL" sz="2400" dirty="0"/>
              <a:t>interprofessionele netwerk in </a:t>
            </a:r>
            <a:br>
              <a:rPr lang="nl-NL" sz="2400" dirty="0"/>
            </a:br>
            <a:r>
              <a:rPr lang="nl-NL" sz="2400" dirty="0"/>
              <a:t>verbinding met burgers. Toezichthouders </a:t>
            </a:r>
          </a:p>
          <a:p>
            <a:pPr marL="0" indent="0">
              <a:buNone/>
            </a:pPr>
            <a:r>
              <a:rPr lang="en-US" sz="2400" dirty="0"/>
              <a:t>      </a:t>
            </a:r>
            <a:r>
              <a:rPr lang="en-US" sz="2400" dirty="0" err="1"/>
              <a:t>kunnen</a:t>
            </a:r>
            <a:r>
              <a:rPr lang="en-US" sz="2400" dirty="0"/>
              <a:t> </a:t>
            </a:r>
            <a:r>
              <a:rPr lang="en-US" sz="2400" dirty="0" err="1"/>
              <a:t>hierop</a:t>
            </a:r>
            <a:r>
              <a:rPr lang="en-US" sz="2400" dirty="0"/>
              <a:t> </a:t>
            </a:r>
            <a:r>
              <a:rPr lang="en-US" sz="2400" dirty="0" err="1"/>
              <a:t>bevragen</a:t>
            </a:r>
            <a:endParaRPr lang="nl-NL" sz="2400" dirty="0"/>
          </a:p>
          <a:p>
            <a:endParaRPr lang="nl-NL" sz="2400" dirty="0"/>
          </a:p>
          <a:p>
            <a:endParaRPr lang="nl-NL" sz="2400" dirty="0"/>
          </a:p>
        </p:txBody>
      </p:sp>
      <p:sp>
        <p:nvSpPr>
          <p:cNvPr id="6" name="Oval 5"/>
          <p:cNvSpPr/>
          <p:nvPr/>
        </p:nvSpPr>
        <p:spPr>
          <a:xfrm>
            <a:off x="9402400" y="520700"/>
            <a:ext cx="998901" cy="977900"/>
          </a:xfrm>
          <a:prstGeom prst="ellipse">
            <a:avLst/>
          </a:prstGeom>
          <a:blipFill rotWithShape="0">
            <a:blip r:embed="rId3"/>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C3D">
                  <a:hueOff val="0"/>
                  <a:satOff val="0"/>
                  <a:lumOff val="0"/>
                  <a:alphaOff val="0"/>
                </a:srgbClr>
              </a:solidFill>
              <a:effectLst/>
              <a:uLnTx/>
              <a:uFillTx/>
              <a:latin typeface="Calibri"/>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598" y="3368174"/>
            <a:ext cx="2514600" cy="2514600"/>
          </a:xfrm>
          <a:prstGeom prst="rect">
            <a:avLst/>
          </a:prstGeom>
        </p:spPr>
      </p:pic>
    </p:spTree>
    <p:extLst>
      <p:ext uri="{BB962C8B-B14F-4D97-AF65-F5344CB8AC3E}">
        <p14:creationId xmlns:p14="http://schemas.microsoft.com/office/powerpoint/2010/main" val="141314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 </a:t>
            </a:r>
            <a:r>
              <a:rPr lang="en-US" dirty="0" err="1"/>
              <a:t>Verantwoording</a:t>
            </a:r>
            <a:r>
              <a:rPr lang="en-US" dirty="0"/>
              <a:t> </a:t>
            </a:r>
            <a:r>
              <a:rPr lang="en-US" dirty="0" err="1"/>
              <a:t>netwerksamenwerking</a:t>
            </a:r>
            <a:endParaRPr lang="en-US" dirty="0"/>
          </a:p>
        </p:txBody>
      </p:sp>
      <p:sp>
        <p:nvSpPr>
          <p:cNvPr id="3" name="Content Placeholder 2"/>
          <p:cNvSpPr>
            <a:spLocks noGrp="1"/>
          </p:cNvSpPr>
          <p:nvPr>
            <p:ph idx="1"/>
          </p:nvPr>
        </p:nvSpPr>
        <p:spPr>
          <a:xfrm>
            <a:off x="1883999" y="1296000"/>
            <a:ext cx="8545462" cy="1785130"/>
          </a:xfrm>
        </p:spPr>
        <p:txBody>
          <a:bodyPr/>
          <a:lstStyle/>
          <a:p>
            <a:r>
              <a:rPr lang="nl-NL" sz="2400" dirty="0"/>
              <a:t>Niet alleen door jaarverantwoording van de eigen organisatie maar vooral door delen van gezamenlijke trajecten plus prestaties zichtbaar maken van netwerksamenwerking</a:t>
            </a:r>
          </a:p>
          <a:p>
            <a:pPr lvl="1"/>
            <a:r>
              <a:rPr lang="nl-NL" sz="2000" dirty="0"/>
              <a:t>bijvoorbeeld delen van ervaringen professionals &amp; deelnemers uit netwerk.</a:t>
            </a:r>
          </a:p>
          <a:p>
            <a:pPr lvl="1"/>
            <a:r>
              <a:rPr lang="nl-NL" sz="2000" dirty="0"/>
              <a:t>Lerend netwerk is voorwaarde voor verdere samenwerking.</a:t>
            </a:r>
          </a:p>
          <a:p>
            <a:endParaRPr lang="nl-NL" sz="2400" dirty="0"/>
          </a:p>
          <a:p>
            <a:pPr marL="0" indent="0">
              <a:buNone/>
            </a:pPr>
            <a:r>
              <a:rPr lang="nl-NL" sz="2400" dirty="0"/>
              <a:t> </a:t>
            </a:r>
            <a:endParaRPr lang="en-US" sz="1800" dirty="0"/>
          </a:p>
        </p:txBody>
      </p:sp>
      <p:sp>
        <p:nvSpPr>
          <p:cNvPr id="4" name="Rounded Rectangular Callout 3"/>
          <p:cNvSpPr/>
          <p:nvPr/>
        </p:nvSpPr>
        <p:spPr>
          <a:xfrm>
            <a:off x="2170044" y="3558209"/>
            <a:ext cx="7335079" cy="2381708"/>
          </a:xfrm>
          <a:prstGeom prst="wedgeRoundRectCallout">
            <a:avLst>
              <a:gd name="adj1" fmla="val -37055"/>
              <a:gd name="adj2" fmla="val -65011"/>
              <a:gd name="adj3" fmla="val 16667"/>
            </a:avLst>
          </a:prstGeom>
          <a:solidFill>
            <a:srgbClr val="00A2D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nl-NL" sz="1400" b="0"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“We hebben inmiddels de eerste trajecten succesvol afgerond. […] Een casus die heel aangrijpend was, was die van een dakloze vrouw, 24 weken zwanger, die via de maatschappelijke opvang binnenkwam. Ze woont nu zelfstandig in een appartement en is een opleiding gestart. Haar kindje van 2 jaar doet het hartstikke goed en gaat naar de kinderopvang. Een ontzettend mooi resultaat! Ze vertelde: “Als ik jou niet had gehad, dan had ik waarschijnlijk nog steeds op straat gelegen.” Daar krijg je kippenvel van.”  </a:t>
            </a:r>
            <a:r>
              <a:rPr kumimoji="0" lang="nl-NL" sz="1400" b="0" i="1"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 Karlijn Penders, Voorzorg verpleegkundige, GGD Zuid Limburg</a:t>
            </a:r>
            <a:endParaRPr kumimoji="0" lang="en-US" sz="1100" b="0" i="0" u="none" strike="noStrike" kern="120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18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0417" y="2053122"/>
            <a:ext cx="7926588" cy="2205258"/>
          </a:xfrm>
        </p:spPr>
        <p:txBody>
          <a:bodyPr/>
          <a:lstStyle/>
          <a:p>
            <a:pPr algn="ctr"/>
            <a:r>
              <a:rPr lang="en-US" dirty="0"/>
              <a:t>De </a:t>
            </a:r>
            <a:r>
              <a:rPr lang="en-US" dirty="0" err="1"/>
              <a:t>urgentie</a:t>
            </a:r>
            <a:r>
              <a:rPr lang="en-US" dirty="0"/>
              <a:t> is </a:t>
            </a:r>
            <a:r>
              <a:rPr lang="en-US" dirty="0" err="1"/>
              <a:t>groot</a:t>
            </a:r>
            <a:r>
              <a:rPr lang="en-US" dirty="0"/>
              <a:t>!</a:t>
            </a:r>
            <a:br>
              <a:rPr lang="en-US" dirty="0"/>
            </a:br>
            <a:r>
              <a:rPr lang="en-US" dirty="0" err="1"/>
              <a:t>Samen</a:t>
            </a:r>
            <a:r>
              <a:rPr lang="en-US" dirty="0"/>
              <a:t> </a:t>
            </a:r>
            <a:r>
              <a:rPr lang="en-US" dirty="0" err="1"/>
              <a:t>aan</a:t>
            </a:r>
            <a:r>
              <a:rPr lang="en-US" dirty="0"/>
              <a:t> de slag</a:t>
            </a:r>
          </a:p>
        </p:txBody>
      </p:sp>
    </p:spTree>
    <p:extLst>
      <p:ext uri="{BB962C8B-B14F-4D97-AF65-F5344CB8AC3E}">
        <p14:creationId xmlns:p14="http://schemas.microsoft.com/office/powerpoint/2010/main" val="417053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Achtergrond</a:t>
            </a:r>
            <a:endParaRPr lang="en-US" dirty="0"/>
          </a:p>
        </p:txBody>
      </p:sp>
      <p:sp>
        <p:nvSpPr>
          <p:cNvPr id="8" name="Content Placeholder 2"/>
          <p:cNvSpPr>
            <a:spLocks noGrp="1"/>
          </p:cNvSpPr>
          <p:nvPr>
            <p:ph idx="1"/>
          </p:nvPr>
        </p:nvSpPr>
        <p:spPr>
          <a:xfrm>
            <a:off x="1883999" y="1296000"/>
            <a:ext cx="8711812" cy="5473100"/>
          </a:xfrm>
          <a:solidFill>
            <a:schemeClr val="bg1"/>
          </a:solidFill>
        </p:spPr>
        <p:txBody>
          <a:bodyPr/>
          <a:lstStyle/>
          <a:p>
            <a:pPr marL="0" indent="0">
              <a:buNone/>
            </a:pPr>
            <a:r>
              <a:rPr lang="en-US" sz="2400" dirty="0" err="1"/>
              <a:t>Sociale</a:t>
            </a:r>
            <a:r>
              <a:rPr lang="en-US" sz="2400" dirty="0"/>
              <a:t> Agenda</a:t>
            </a:r>
          </a:p>
          <a:p>
            <a:r>
              <a:rPr lang="en-US" sz="2400" dirty="0"/>
              <a:t>2015: Rapport ‘Op </a:t>
            </a:r>
            <a:r>
              <a:rPr lang="en-US" sz="2400" dirty="0" err="1"/>
              <a:t>zoek</a:t>
            </a:r>
            <a:r>
              <a:rPr lang="en-US" sz="2400" dirty="0"/>
              <a:t> </a:t>
            </a:r>
            <a:r>
              <a:rPr lang="en-US" sz="2400" dirty="0" err="1"/>
              <a:t>naar</a:t>
            </a:r>
            <a:r>
              <a:rPr lang="en-US" sz="2400" dirty="0"/>
              <a:t> de Limburg factor’</a:t>
            </a:r>
          </a:p>
          <a:p>
            <a:pPr marL="0" indent="0">
              <a:buNone/>
            </a:pPr>
            <a:endParaRPr lang="en-US" sz="2400" dirty="0"/>
          </a:p>
          <a:p>
            <a:r>
              <a:rPr lang="en-US" sz="2400" dirty="0" err="1"/>
              <a:t>Maart</a:t>
            </a:r>
            <a:r>
              <a:rPr lang="en-US" sz="2400" dirty="0"/>
              <a:t> 2016: </a:t>
            </a:r>
            <a:r>
              <a:rPr lang="en-US" sz="2400" dirty="0" err="1"/>
              <a:t>Sociale</a:t>
            </a:r>
            <a:r>
              <a:rPr lang="en-US" sz="2400" dirty="0"/>
              <a:t> Agenda Limburg </a:t>
            </a:r>
            <a:br>
              <a:rPr lang="en-US" sz="2400" dirty="0"/>
            </a:br>
            <a:r>
              <a:rPr lang="en-US" sz="2400" dirty="0"/>
              <a:t>2025 </a:t>
            </a:r>
            <a:r>
              <a:rPr lang="en-US" sz="2400" dirty="0" err="1"/>
              <a:t>aangenomen</a:t>
            </a:r>
            <a:endParaRPr lang="en-US" sz="2400" dirty="0"/>
          </a:p>
          <a:p>
            <a:endParaRPr lang="en-US" sz="2400" dirty="0"/>
          </a:p>
          <a:p>
            <a:endParaRPr lang="en-US" sz="2400" dirty="0"/>
          </a:p>
          <a:p>
            <a:endParaRPr lang="en-US" sz="2400" dirty="0"/>
          </a:p>
          <a:p>
            <a:pPr marL="0" indent="0">
              <a:buNone/>
            </a:pPr>
            <a:r>
              <a:rPr lang="en-US" sz="2400" dirty="0"/>
              <a:t>Hoe </a:t>
            </a:r>
            <a:r>
              <a:rPr lang="en-US" sz="2400" dirty="0" err="1"/>
              <a:t>staat</a:t>
            </a:r>
            <a:r>
              <a:rPr lang="en-US" sz="2400" dirty="0"/>
              <a:t> Limburg </a:t>
            </a:r>
            <a:r>
              <a:rPr lang="en-US" sz="2400" dirty="0" err="1"/>
              <a:t>ervoor</a:t>
            </a:r>
            <a:r>
              <a:rPr lang="en-US" sz="2400" dirty="0"/>
              <a:t>?</a:t>
            </a:r>
          </a:p>
          <a:p>
            <a:r>
              <a:rPr lang="en-US" sz="2400" dirty="0"/>
              <a:t>April 2018: </a:t>
            </a:r>
            <a:r>
              <a:rPr lang="en-US" sz="2400" dirty="0" err="1"/>
              <a:t>nulmeting</a:t>
            </a:r>
            <a:endParaRPr lang="en-US" sz="2400" dirty="0"/>
          </a:p>
          <a:p>
            <a:endParaRPr lang="en-US" sz="2400" dirty="0"/>
          </a:p>
          <a:p>
            <a:r>
              <a:rPr lang="en-US" sz="2400" dirty="0" err="1"/>
              <a:t>Eind</a:t>
            </a:r>
            <a:r>
              <a:rPr lang="en-US" sz="2400" dirty="0"/>
              <a:t> 2021/begin 2022: </a:t>
            </a:r>
            <a:r>
              <a:rPr lang="en-US" sz="2400" dirty="0" err="1"/>
              <a:t>vervolgmeting</a:t>
            </a:r>
            <a:endParaRPr lang="en-US" sz="2400" dirty="0"/>
          </a:p>
          <a:p>
            <a:endParaRPr lang="en-US" sz="2000" dirty="0"/>
          </a:p>
          <a:p>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253" y="1974406"/>
            <a:ext cx="1630278" cy="217650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18" r="-1" b="3178"/>
          <a:stretch/>
        </p:blipFill>
        <p:spPr>
          <a:xfrm>
            <a:off x="8965532" y="629833"/>
            <a:ext cx="1521995" cy="2081876"/>
          </a:xfrm>
          <a:prstGeom prst="rect">
            <a:avLst/>
          </a:prstGeom>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705" y="4204345"/>
            <a:ext cx="1717685" cy="2441613"/>
          </a:xfrm>
          <a:prstGeom prst="rect">
            <a:avLst/>
          </a:prstGeom>
          <a:ln>
            <a:solidFill>
              <a:schemeClr val="bg1"/>
            </a:solid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7723" y="4144618"/>
            <a:ext cx="1746606" cy="2465292"/>
          </a:xfrm>
          <a:prstGeom prst="rect">
            <a:avLst/>
          </a:prstGeom>
        </p:spPr>
      </p:pic>
    </p:spTree>
    <p:extLst>
      <p:ext uri="{BB962C8B-B14F-4D97-AF65-F5344CB8AC3E}">
        <p14:creationId xmlns:p14="http://schemas.microsoft.com/office/powerpoint/2010/main" val="138588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CF1B0-CE62-9A94-3C53-1283CA48954E}"/>
              </a:ext>
            </a:extLst>
          </p:cNvPr>
          <p:cNvSpPr>
            <a:spLocks noGrp="1"/>
          </p:cNvSpPr>
          <p:nvPr>
            <p:ph type="title"/>
          </p:nvPr>
        </p:nvSpPr>
        <p:spPr>
          <a:xfrm>
            <a:off x="1805356" y="1196302"/>
            <a:ext cx="8326799" cy="567000"/>
          </a:xfrm>
        </p:spPr>
        <p:txBody>
          <a:bodyPr>
            <a:normAutofit/>
          </a:bodyPr>
          <a:lstStyle/>
          <a:p>
            <a:r>
              <a:rPr lang="nl-NL" dirty="0"/>
              <a:t>Levensloop aanpak</a:t>
            </a:r>
          </a:p>
        </p:txBody>
      </p:sp>
      <p:pic>
        <p:nvPicPr>
          <p:cNvPr id="5" name="Tijdelijke aanduiding voor inhoud 4" descr="Afbeelding met tekst, illustratie&#10;&#10;Automatisch gegenereerde beschrijving">
            <a:extLst>
              <a:ext uri="{FF2B5EF4-FFF2-40B4-BE49-F238E27FC236}">
                <a16:creationId xmlns:a16="http://schemas.microsoft.com/office/drawing/2014/main" id="{513AB0CB-06AF-A071-E373-3B43AF0FDDF6}"/>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616862" y="1006638"/>
            <a:ext cx="3691291" cy="1072826"/>
          </a:xfrm>
        </p:spPr>
      </p:pic>
      <p:sp>
        <p:nvSpPr>
          <p:cNvPr id="6" name="Pijl: rechts 5">
            <a:extLst>
              <a:ext uri="{FF2B5EF4-FFF2-40B4-BE49-F238E27FC236}">
                <a16:creationId xmlns:a16="http://schemas.microsoft.com/office/drawing/2014/main" id="{8CCDE26C-854D-AAB3-A8F9-AE9EF9CF8670}"/>
              </a:ext>
            </a:extLst>
          </p:cNvPr>
          <p:cNvSpPr/>
          <p:nvPr/>
        </p:nvSpPr>
        <p:spPr>
          <a:xfrm>
            <a:off x="5673757" y="1257399"/>
            <a:ext cx="767107" cy="444807"/>
          </a:xfrm>
          <a:prstGeom prst="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srgbClr val="FFFFFF"/>
              </a:solidFill>
              <a:effectLst/>
              <a:uLnTx/>
              <a:uFillTx/>
              <a:latin typeface="Calibri"/>
              <a:ea typeface="+mn-ea"/>
              <a:cs typeface="+mn-cs"/>
            </a:endParaRPr>
          </a:p>
        </p:txBody>
      </p:sp>
      <p:pic>
        <p:nvPicPr>
          <p:cNvPr id="7" name="Afbeelding 6">
            <a:extLst>
              <a:ext uri="{FF2B5EF4-FFF2-40B4-BE49-F238E27FC236}">
                <a16:creationId xmlns:a16="http://schemas.microsoft.com/office/drawing/2014/main" id="{D91EE903-A5D5-5C84-3625-1CA1EBB77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538" y="1736204"/>
            <a:ext cx="6797451" cy="5102125"/>
          </a:xfrm>
          <a:prstGeom prst="rect">
            <a:avLst/>
          </a:prstGeom>
        </p:spPr>
      </p:pic>
    </p:spTree>
    <p:extLst>
      <p:ext uri="{BB962C8B-B14F-4D97-AF65-F5344CB8AC3E}">
        <p14:creationId xmlns:p14="http://schemas.microsoft.com/office/powerpoint/2010/main" val="805564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Trendbreuken</a:t>
            </a:r>
            <a:endParaRPr lang="en-US" dirty="0"/>
          </a:p>
        </p:txBody>
      </p:sp>
      <p:sp>
        <p:nvSpPr>
          <p:cNvPr id="3" name="Content Placeholder 2"/>
          <p:cNvSpPr>
            <a:spLocks noGrp="1"/>
          </p:cNvSpPr>
          <p:nvPr>
            <p:ph idx="1"/>
          </p:nvPr>
        </p:nvSpPr>
        <p:spPr>
          <a:xfrm>
            <a:off x="1884000" y="1296000"/>
            <a:ext cx="7031401" cy="3627080"/>
          </a:xfrm>
        </p:spPr>
        <p:txBody>
          <a:bodyPr/>
          <a:lstStyle/>
          <a:p>
            <a:pPr marL="742950" indent="-742950">
              <a:buFont typeface="+mj-lt"/>
              <a:buAutoNum type="arabicPeriod"/>
            </a:pPr>
            <a:r>
              <a:rPr lang="en-US" sz="2400" dirty="0"/>
              <a:t>Het </a:t>
            </a:r>
            <a:r>
              <a:rPr lang="en-US" sz="2400" dirty="0" err="1"/>
              <a:t>breken</a:t>
            </a:r>
            <a:r>
              <a:rPr lang="en-US" sz="2400" dirty="0"/>
              <a:t> van de trend in </a:t>
            </a:r>
            <a:r>
              <a:rPr lang="en-US" sz="2400" dirty="0" err="1"/>
              <a:t>gezondheidsachterstanden</a:t>
            </a:r>
            <a:r>
              <a:rPr lang="en-US" sz="2400" dirty="0"/>
              <a:t>, met name in Zuid-Limburg, ten </a:t>
            </a:r>
            <a:r>
              <a:rPr lang="en-US" sz="2400" dirty="0" err="1"/>
              <a:t>opzichte</a:t>
            </a:r>
            <a:r>
              <a:rPr lang="en-US" sz="2400" dirty="0"/>
              <a:t> van Nederland</a:t>
            </a:r>
          </a:p>
          <a:p>
            <a:pPr marL="742950" indent="-742950">
              <a:buFont typeface="+mj-lt"/>
              <a:buAutoNum type="arabicPeriod"/>
            </a:pPr>
            <a:endParaRPr lang="en-US" sz="2400" dirty="0"/>
          </a:p>
          <a:p>
            <a:pPr marL="742950" indent="-742950">
              <a:buFont typeface="+mj-lt"/>
              <a:buAutoNum type="arabicPeriod"/>
            </a:pPr>
            <a:r>
              <a:rPr lang="en-US" sz="2400" dirty="0" err="1"/>
              <a:t>Een</a:t>
            </a:r>
            <a:r>
              <a:rPr lang="en-US" sz="2400" dirty="0"/>
              <a:t> </a:t>
            </a:r>
            <a:r>
              <a:rPr lang="en-US" sz="2400" dirty="0" err="1"/>
              <a:t>trendbreuk</a:t>
            </a:r>
            <a:r>
              <a:rPr lang="en-US" sz="2400" dirty="0"/>
              <a:t> in de </a:t>
            </a:r>
            <a:r>
              <a:rPr lang="en-US" sz="2400" dirty="0" err="1"/>
              <a:t>manier</a:t>
            </a:r>
            <a:r>
              <a:rPr lang="en-US" sz="2400" dirty="0"/>
              <a:t> </a:t>
            </a:r>
            <a:r>
              <a:rPr lang="en-US" sz="2400" dirty="0" err="1"/>
              <a:t>waarop</a:t>
            </a:r>
            <a:r>
              <a:rPr lang="en-US" sz="2400" dirty="0"/>
              <a:t> </a:t>
            </a:r>
            <a:r>
              <a:rPr lang="en-US" sz="2400" dirty="0" err="1"/>
              <a:t>organisaties</a:t>
            </a:r>
            <a:r>
              <a:rPr lang="en-US" sz="2400" dirty="0"/>
              <a:t>, </a:t>
            </a:r>
            <a:r>
              <a:rPr lang="en-US" sz="2400" dirty="0" err="1"/>
              <a:t>gemeenten</a:t>
            </a:r>
            <a:r>
              <a:rPr lang="en-US" sz="2400" dirty="0"/>
              <a:t>, </a:t>
            </a:r>
            <a:r>
              <a:rPr lang="en-US" sz="2400" dirty="0" err="1"/>
              <a:t>provincie</a:t>
            </a:r>
            <a:r>
              <a:rPr lang="en-US" sz="2400" dirty="0"/>
              <a:t> </a:t>
            </a:r>
            <a:r>
              <a:rPr lang="en-US" sz="2400" dirty="0" err="1"/>
              <a:t>en</a:t>
            </a:r>
            <a:r>
              <a:rPr lang="en-US" sz="2400" dirty="0"/>
              <a:t> professionals in Limburg met </a:t>
            </a:r>
            <a:r>
              <a:rPr lang="en-US" sz="2400" dirty="0" err="1"/>
              <a:t>elkaar</a:t>
            </a:r>
            <a:r>
              <a:rPr lang="en-US" sz="2400" dirty="0"/>
              <a:t> </a:t>
            </a:r>
            <a:r>
              <a:rPr lang="en-US" sz="2400" dirty="0" err="1"/>
              <a:t>samenwerken</a:t>
            </a:r>
            <a:endParaRPr lang="en-US" sz="2400" dirty="0"/>
          </a:p>
        </p:txBody>
      </p:sp>
      <p:sp>
        <p:nvSpPr>
          <p:cNvPr id="4" name="Oval 3"/>
          <p:cNvSpPr/>
          <p:nvPr/>
        </p:nvSpPr>
        <p:spPr>
          <a:xfrm>
            <a:off x="9097600" y="1403668"/>
            <a:ext cx="910001" cy="856932"/>
          </a:xfrm>
          <a:prstGeom prst="ellipse">
            <a:avLst/>
          </a:prstGeom>
          <a:blipFill rotWithShape="0">
            <a:blip r:embed="rId3">
              <a:duotone>
                <a:schemeClr val="accent1">
                  <a:shade val="45000"/>
                  <a:satMod val="135000"/>
                </a:schemeClr>
                <a:prstClr val="white"/>
              </a:duotone>
            </a:blip>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C3D">
                  <a:hueOff val="0"/>
                  <a:satOff val="0"/>
                  <a:lumOff val="0"/>
                  <a:alphaOff val="0"/>
                </a:srgbClr>
              </a:solidFill>
              <a:effectLst/>
              <a:uLnTx/>
              <a:uFillTx/>
              <a:latin typeface="Calibri"/>
              <a:ea typeface="+mn-ea"/>
              <a:cs typeface="+mn-cs"/>
            </a:endParaRPr>
          </a:p>
        </p:txBody>
      </p:sp>
      <p:sp>
        <p:nvSpPr>
          <p:cNvPr id="5" name="Oval 4"/>
          <p:cNvSpPr/>
          <p:nvPr/>
        </p:nvSpPr>
        <p:spPr>
          <a:xfrm>
            <a:off x="9097600" y="2940050"/>
            <a:ext cx="998901" cy="977900"/>
          </a:xfrm>
          <a:prstGeom prst="ellipse">
            <a:avLst/>
          </a:prstGeom>
          <a:blipFill rotWithShape="0">
            <a:blip r:embed="rId4"/>
            <a:stretch>
              <a:fillRect/>
            </a:stretch>
          </a:blipFill>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C3D">
                  <a:hueOff val="0"/>
                  <a:satOff val="0"/>
                  <a:lumOff val="0"/>
                  <a:alphaOff val="0"/>
                </a:srgbClr>
              </a:solidFill>
              <a:effectLst/>
              <a:uLnTx/>
              <a:uFillTx/>
              <a:latin typeface="Calibri"/>
              <a:ea typeface="+mn-ea"/>
              <a:cs typeface="+mn-cs"/>
            </a:endParaRPr>
          </a:p>
        </p:txBody>
      </p:sp>
    </p:spTree>
    <p:extLst>
      <p:ext uri="{BB962C8B-B14F-4D97-AF65-F5344CB8AC3E}">
        <p14:creationId xmlns:p14="http://schemas.microsoft.com/office/powerpoint/2010/main" val="1650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0417" y="2053122"/>
            <a:ext cx="7926588" cy="2205258"/>
          </a:xfrm>
        </p:spPr>
        <p:txBody>
          <a:bodyPr/>
          <a:lstStyle/>
          <a:p>
            <a:pPr algn="ctr"/>
            <a:r>
              <a:rPr lang="en-US" dirty="0"/>
              <a:t>Hoe </a:t>
            </a:r>
            <a:r>
              <a:rPr lang="en-US" dirty="0" err="1"/>
              <a:t>staat</a:t>
            </a:r>
            <a:r>
              <a:rPr lang="en-US" dirty="0"/>
              <a:t> Zuid-Limburg </a:t>
            </a:r>
            <a:r>
              <a:rPr lang="en-US" dirty="0" err="1"/>
              <a:t>ervoor</a:t>
            </a:r>
            <a:r>
              <a:rPr lang="en-US" dirty="0"/>
              <a:t>- </a:t>
            </a:r>
            <a:r>
              <a:rPr lang="en-US" dirty="0" err="1"/>
              <a:t>breken</a:t>
            </a:r>
            <a:r>
              <a:rPr lang="en-US" dirty="0"/>
              <a:t> we de trend?</a:t>
            </a:r>
          </a:p>
        </p:txBody>
      </p:sp>
    </p:spTree>
    <p:extLst>
      <p:ext uri="{BB962C8B-B14F-4D97-AF65-F5344CB8AC3E}">
        <p14:creationId xmlns:p14="http://schemas.microsoft.com/office/powerpoint/2010/main" val="204653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810" y="488515"/>
            <a:ext cx="4888765" cy="6208966"/>
          </a:xfrm>
          <a:prstGeom prst="rect">
            <a:avLst/>
          </a:prstGeom>
        </p:spPr>
      </p:pic>
      <p:sp>
        <p:nvSpPr>
          <p:cNvPr id="2" name="Title 1"/>
          <p:cNvSpPr>
            <a:spLocks noGrp="1"/>
          </p:cNvSpPr>
          <p:nvPr>
            <p:ph type="title"/>
          </p:nvPr>
        </p:nvSpPr>
        <p:spPr>
          <a:xfrm>
            <a:off x="1715035" y="327996"/>
            <a:ext cx="8326799" cy="756000"/>
          </a:xfrm>
        </p:spPr>
        <p:txBody>
          <a:bodyPr>
            <a:normAutofit/>
          </a:bodyPr>
          <a:lstStyle/>
          <a:p>
            <a:r>
              <a:rPr lang="en-US" dirty="0" err="1"/>
              <a:t>Geboortezorg</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5426766"/>
            <a:ext cx="2665675" cy="1431235"/>
          </a:xfrm>
          <a:prstGeom prst="rect">
            <a:avLst/>
          </a:prstGeom>
        </p:spPr>
      </p:pic>
      <p:cxnSp>
        <p:nvCxnSpPr>
          <p:cNvPr id="10" name="Straight Arrow Connector 9"/>
          <p:cNvCxnSpPr/>
          <p:nvPr/>
        </p:nvCxnSpPr>
        <p:spPr>
          <a:xfrm>
            <a:off x="8394990" y="2595668"/>
            <a:ext cx="6615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404272" y="4771763"/>
            <a:ext cx="6523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056574" y="2140861"/>
            <a:ext cx="129259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1750 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1500 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3100 Z</a:t>
            </a:r>
          </a:p>
        </p:txBody>
      </p:sp>
      <p:sp>
        <p:nvSpPr>
          <p:cNvPr id="14" name="TextBox 13"/>
          <p:cNvSpPr txBox="1"/>
          <p:nvPr/>
        </p:nvSpPr>
        <p:spPr>
          <a:xfrm>
            <a:off x="9056575" y="4321627"/>
            <a:ext cx="129259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360 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270 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720 Z</a:t>
            </a:r>
          </a:p>
        </p:txBody>
      </p:sp>
    </p:spTree>
    <p:extLst>
      <p:ext uri="{BB962C8B-B14F-4D97-AF65-F5344CB8AC3E}">
        <p14:creationId xmlns:p14="http://schemas.microsoft.com/office/powerpoint/2010/main" val="349745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973" y="5371547"/>
            <a:ext cx="3208851" cy="148645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0449"/>
          <a:stretch/>
        </p:blipFill>
        <p:spPr>
          <a:xfrm>
            <a:off x="1928086" y="889348"/>
            <a:ext cx="6655326" cy="4258849"/>
          </a:xfrm>
          <a:prstGeom prst="rect">
            <a:avLst/>
          </a:prstGeom>
        </p:spPr>
      </p:pic>
      <p:sp>
        <p:nvSpPr>
          <p:cNvPr id="9" name="Title 1"/>
          <p:cNvSpPr>
            <a:spLocks noGrp="1"/>
          </p:cNvSpPr>
          <p:nvPr>
            <p:ph type="title"/>
          </p:nvPr>
        </p:nvSpPr>
        <p:spPr>
          <a:xfrm>
            <a:off x="1884000" y="414260"/>
            <a:ext cx="8326799" cy="756000"/>
          </a:xfrm>
        </p:spPr>
        <p:txBody>
          <a:bodyPr/>
          <a:lstStyle/>
          <a:p>
            <a:r>
              <a:rPr lang="en-US" dirty="0" err="1"/>
              <a:t>Kinderarmoede</a:t>
            </a:r>
            <a:endParaRPr lang="en-US" dirty="0"/>
          </a:p>
        </p:txBody>
      </p:sp>
      <p:cxnSp>
        <p:nvCxnSpPr>
          <p:cNvPr id="4" name="Straight Arrow Connector 3"/>
          <p:cNvCxnSpPr/>
          <p:nvPr/>
        </p:nvCxnSpPr>
        <p:spPr>
          <a:xfrm>
            <a:off x="8319486" y="3807912"/>
            <a:ext cx="4195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918206" y="3346247"/>
            <a:ext cx="129259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4,000 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3,000 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11,000 Z</a:t>
            </a:r>
          </a:p>
        </p:txBody>
      </p:sp>
    </p:spTree>
    <p:extLst>
      <p:ext uri="{BB962C8B-B14F-4D97-AF65-F5344CB8AC3E}">
        <p14:creationId xmlns:p14="http://schemas.microsoft.com/office/powerpoint/2010/main" val="164818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963" y="5384074"/>
            <a:ext cx="3208851" cy="148645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49977"/>
          <a:stretch/>
        </p:blipFill>
        <p:spPr>
          <a:xfrm>
            <a:off x="1909121" y="683617"/>
            <a:ext cx="7143021" cy="4614521"/>
          </a:xfrm>
          <a:prstGeom prst="rect">
            <a:avLst/>
          </a:prstGeom>
        </p:spPr>
      </p:pic>
      <p:sp>
        <p:nvSpPr>
          <p:cNvPr id="9" name="Title 1"/>
          <p:cNvSpPr>
            <a:spLocks noGrp="1"/>
          </p:cNvSpPr>
          <p:nvPr>
            <p:ph type="title"/>
          </p:nvPr>
        </p:nvSpPr>
        <p:spPr>
          <a:xfrm>
            <a:off x="1884000" y="414260"/>
            <a:ext cx="8326799" cy="756000"/>
          </a:xfrm>
        </p:spPr>
        <p:txBody>
          <a:bodyPr/>
          <a:lstStyle/>
          <a:p>
            <a:r>
              <a:rPr lang="en-US" dirty="0" err="1"/>
              <a:t>Startkwalificatie</a:t>
            </a:r>
            <a:endParaRPr lang="en-US" dirty="0"/>
          </a:p>
        </p:txBody>
      </p:sp>
      <p:sp>
        <p:nvSpPr>
          <p:cNvPr id="2" name="Rectangle 1"/>
          <p:cNvSpPr/>
          <p:nvPr/>
        </p:nvSpPr>
        <p:spPr>
          <a:xfrm>
            <a:off x="4600505" y="2085173"/>
            <a:ext cx="1169818" cy="3072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p:cNvSpPr/>
          <p:nvPr/>
        </p:nvSpPr>
        <p:spPr>
          <a:xfrm>
            <a:off x="7747175" y="1893405"/>
            <a:ext cx="745435" cy="1888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6" name="Straight Arrow Connector 15"/>
          <p:cNvCxnSpPr/>
          <p:nvPr/>
        </p:nvCxnSpPr>
        <p:spPr>
          <a:xfrm>
            <a:off x="8733156" y="3523855"/>
            <a:ext cx="4442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9266568" y="3062190"/>
            <a:ext cx="129259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60 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40 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140 Z</a:t>
            </a:r>
          </a:p>
        </p:txBody>
      </p:sp>
    </p:spTree>
    <p:extLst>
      <p:ext uri="{BB962C8B-B14F-4D97-AF65-F5344CB8AC3E}">
        <p14:creationId xmlns:p14="http://schemas.microsoft.com/office/powerpoint/2010/main" val="52907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884000" y="414260"/>
            <a:ext cx="8326799" cy="756000"/>
          </a:xfrm>
        </p:spPr>
        <p:txBody>
          <a:bodyPr/>
          <a:lstStyle/>
          <a:p>
            <a:r>
              <a:rPr lang="en-US" dirty="0"/>
              <a:t>Gezondheid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137" y="5333788"/>
            <a:ext cx="2838846" cy="152421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0330"/>
          <a:stretch/>
        </p:blipFill>
        <p:spPr>
          <a:xfrm>
            <a:off x="2551136" y="860257"/>
            <a:ext cx="6570276" cy="4473530"/>
          </a:xfrm>
          <a:prstGeom prst="rect">
            <a:avLst/>
          </a:prstGeom>
        </p:spPr>
      </p:pic>
      <p:cxnSp>
        <p:nvCxnSpPr>
          <p:cNvPr id="6" name="Straight Arrow Connector 5"/>
          <p:cNvCxnSpPr/>
          <p:nvPr/>
        </p:nvCxnSpPr>
        <p:spPr>
          <a:xfrm>
            <a:off x="8676362" y="3394553"/>
            <a:ext cx="2321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918205" y="3071388"/>
            <a:ext cx="142411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205,000 N-M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C3D"/>
                </a:solidFill>
                <a:effectLst/>
                <a:uLnTx/>
                <a:uFillTx/>
                <a:latin typeface="Calibri"/>
                <a:ea typeface="+mn-ea"/>
                <a:cs typeface="+mn-cs"/>
              </a:rPr>
              <a:t>282,000 Z</a:t>
            </a:r>
          </a:p>
        </p:txBody>
      </p:sp>
    </p:spTree>
    <p:extLst>
      <p:ext uri="{BB962C8B-B14F-4D97-AF65-F5344CB8AC3E}">
        <p14:creationId xmlns:p14="http://schemas.microsoft.com/office/powerpoint/2010/main" val="315506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Maastricht University">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417</Words>
  <Application>Microsoft Office PowerPoint</Application>
  <PresentationFormat>Breedbeeld</PresentationFormat>
  <Paragraphs>95</Paragraphs>
  <Slides>19</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Lucida Grande</vt:lpstr>
      <vt:lpstr>Maastricht University</vt:lpstr>
      <vt:lpstr>Mijnstreek Inspiratiesessie </vt:lpstr>
      <vt:lpstr>Achtergrond</vt:lpstr>
      <vt:lpstr>Levensloop aanpak</vt:lpstr>
      <vt:lpstr>Trendbreuken</vt:lpstr>
      <vt:lpstr>Hoe staat Zuid-Limburg ervoor- breken we de trend?</vt:lpstr>
      <vt:lpstr>Geboortezorg</vt:lpstr>
      <vt:lpstr>Kinderarmoede</vt:lpstr>
      <vt:lpstr>Startkwalificatie</vt:lpstr>
      <vt:lpstr>Gezondheid</vt:lpstr>
      <vt:lpstr>Arbeidsparticipatie</vt:lpstr>
      <vt:lpstr>Sociale Cohesie</vt:lpstr>
      <vt:lpstr>Aanvullende cijfers: impact coronacrisis</vt:lpstr>
      <vt:lpstr>Breken we de trend in samenwerking?</vt:lpstr>
      <vt:lpstr>Armoede en gezondheid: een ‘wicked problem’</vt:lpstr>
      <vt:lpstr>Van armoede naar gezondheid</vt:lpstr>
      <vt:lpstr>5. Netwerken: gezamenlijke verantwoordelijkheid</vt:lpstr>
      <vt:lpstr>6. Stimuleer netwerksamenwerking</vt:lpstr>
      <vt:lpstr>6. Verantwoording netwerksamenwerking</vt:lpstr>
      <vt:lpstr>De urgentie is groot! Samen aan de slag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Mijnstreek Inspiratiesessie </dc:title>
  <dc:creator>Catrien Verhoeven</dc:creator>
  <cp:lastModifiedBy>Catrien Verhoeven</cp:lastModifiedBy>
  <cp:revision>1</cp:revision>
  <dcterms:created xsi:type="dcterms:W3CDTF">2022-11-14T10:40:23Z</dcterms:created>
  <dcterms:modified xsi:type="dcterms:W3CDTF">2022-11-14T10:47:46Z</dcterms:modified>
</cp:coreProperties>
</file>