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734" r:id="rId2"/>
    <p:sldId id="265" r:id="rId3"/>
    <p:sldId id="257" r:id="rId4"/>
    <p:sldId id="259" r:id="rId5"/>
    <p:sldId id="735" r:id="rId6"/>
    <p:sldId id="736" r:id="rId7"/>
    <p:sldId id="300" r:id="rId8"/>
    <p:sldId id="301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nl-NL"/>
              <a:t>Klikken om de ondertitelstijl van het model te bewerken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2336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80737" y="3054286"/>
            <a:ext cx="3630523" cy="815608"/>
          </a:xfrm>
        </p:spPr>
        <p:txBody>
          <a:bodyPr lIns="0" tIns="0" rIns="0" bIns="0"/>
          <a:lstStyle>
            <a:lvl1pPr>
              <a:defRPr sz="2650" b="0" i="0">
                <a:solidFill>
                  <a:srgbClr val="231F20"/>
                </a:solidFill>
                <a:latin typeface="Verdana"/>
                <a:cs typeface="Verdana"/>
              </a:defRPr>
            </a:lvl1pPr>
          </a:lstStyle>
          <a:p>
            <a:r>
              <a:rPr lang="nl-NL"/>
              <a:t>Klik om stijl te bewerken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0335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80737" y="3054286"/>
            <a:ext cx="3630523" cy="815608"/>
          </a:xfrm>
        </p:spPr>
        <p:txBody>
          <a:bodyPr lIns="0" tIns="0" rIns="0" bIns="0"/>
          <a:lstStyle>
            <a:lvl1pPr>
              <a:defRPr sz="2650" b="0" i="0">
                <a:solidFill>
                  <a:srgbClr val="231F20"/>
                </a:solidFill>
                <a:latin typeface="Verdana"/>
                <a:cs typeface="Verdana"/>
              </a:defRPr>
            </a:lvl1pPr>
          </a:lstStyle>
          <a:p>
            <a:r>
              <a:rPr lang="nl-NL"/>
              <a:t>Klik om stijl te bewerken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7422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80737" y="3054286"/>
            <a:ext cx="3630523" cy="815608"/>
          </a:xfrm>
        </p:spPr>
        <p:txBody>
          <a:bodyPr lIns="0" tIns="0" rIns="0" bIns="0"/>
          <a:lstStyle>
            <a:lvl1pPr>
              <a:defRPr sz="2650" b="0" i="0">
                <a:solidFill>
                  <a:srgbClr val="231F20"/>
                </a:solidFill>
                <a:latin typeface="Verdana"/>
                <a:cs typeface="Verdana"/>
              </a:defRPr>
            </a:lvl1pPr>
          </a:lstStyle>
          <a:p>
            <a:r>
              <a:rPr lang="nl-NL"/>
              <a:t>Klik om stijl te bewerken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6152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181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80737" y="3054286"/>
            <a:ext cx="3630523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0" i="0">
                <a:solidFill>
                  <a:srgbClr val="231F2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6405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3.em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2.png"/><Relationship Id="rId2" Type="http://schemas.openxmlformats.org/officeDocument/2006/relationships/image" Target="../media/image6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6"/>
          <p:cNvSpPr/>
          <p:nvPr/>
        </p:nvSpPr>
        <p:spPr>
          <a:xfrm>
            <a:off x="5737797" y="1168835"/>
            <a:ext cx="225463" cy="225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3" name="Groep 32">
            <a:extLst>
              <a:ext uri="{FF2B5EF4-FFF2-40B4-BE49-F238E27FC236}">
                <a16:creationId xmlns:a16="http://schemas.microsoft.com/office/drawing/2014/main" id="{5F9DF75E-6BF3-C245-A816-A2FE70A7D4C3}"/>
              </a:ext>
            </a:extLst>
          </p:cNvPr>
          <p:cNvGrpSpPr/>
          <p:nvPr/>
        </p:nvGrpSpPr>
        <p:grpSpPr>
          <a:xfrm>
            <a:off x="2928000" y="1274949"/>
            <a:ext cx="6679778" cy="1833515"/>
            <a:chOff x="1404000" y="1789113"/>
            <a:chExt cx="6679778" cy="1833515"/>
          </a:xfrm>
        </p:grpSpPr>
        <p:sp>
          <p:nvSpPr>
            <p:cNvPr id="2" name="object 2"/>
            <p:cNvSpPr/>
            <p:nvPr/>
          </p:nvSpPr>
          <p:spPr>
            <a:xfrm>
              <a:off x="4844986" y="2051342"/>
              <a:ext cx="446684" cy="76276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" name="object 3"/>
            <p:cNvSpPr/>
            <p:nvPr/>
          </p:nvSpPr>
          <p:spPr>
            <a:xfrm>
              <a:off x="1404000" y="1881950"/>
              <a:ext cx="278765" cy="857885"/>
            </a:xfrm>
            <a:custGeom>
              <a:avLst/>
              <a:gdLst/>
              <a:ahLst/>
              <a:cxnLst/>
              <a:rect l="l" t="t" r="r" b="b"/>
              <a:pathLst>
                <a:path w="278764" h="857885">
                  <a:moveTo>
                    <a:pt x="183210" y="273596"/>
                  </a:moveTo>
                  <a:lnTo>
                    <a:pt x="95275" y="273596"/>
                  </a:lnTo>
                  <a:lnTo>
                    <a:pt x="95275" y="801230"/>
                  </a:lnTo>
                  <a:lnTo>
                    <a:pt x="98196" y="825473"/>
                  </a:lnTo>
                  <a:lnTo>
                    <a:pt x="106729" y="843073"/>
                  </a:lnTo>
                  <a:lnTo>
                    <a:pt x="120526" y="853801"/>
                  </a:lnTo>
                  <a:lnTo>
                    <a:pt x="139242" y="857427"/>
                  </a:lnTo>
                  <a:lnTo>
                    <a:pt x="157964" y="853801"/>
                  </a:lnTo>
                  <a:lnTo>
                    <a:pt x="171761" y="843073"/>
                  </a:lnTo>
                  <a:lnTo>
                    <a:pt x="180290" y="825473"/>
                  </a:lnTo>
                  <a:lnTo>
                    <a:pt x="183210" y="801230"/>
                  </a:lnTo>
                  <a:lnTo>
                    <a:pt x="183210" y="273596"/>
                  </a:lnTo>
                  <a:close/>
                </a:path>
                <a:path w="278764" h="857885">
                  <a:moveTo>
                    <a:pt x="240626" y="200304"/>
                  </a:moveTo>
                  <a:lnTo>
                    <a:pt x="37858" y="200304"/>
                  </a:lnTo>
                  <a:lnTo>
                    <a:pt x="19582" y="203970"/>
                  </a:lnTo>
                  <a:lnTo>
                    <a:pt x="7942" y="213132"/>
                  </a:lnTo>
                  <a:lnTo>
                    <a:pt x="1795" y="225041"/>
                  </a:lnTo>
                  <a:lnTo>
                    <a:pt x="0" y="236943"/>
                  </a:lnTo>
                  <a:lnTo>
                    <a:pt x="1795" y="248853"/>
                  </a:lnTo>
                  <a:lnTo>
                    <a:pt x="7942" y="260765"/>
                  </a:lnTo>
                  <a:lnTo>
                    <a:pt x="19582" y="269930"/>
                  </a:lnTo>
                  <a:lnTo>
                    <a:pt x="37858" y="273596"/>
                  </a:lnTo>
                  <a:lnTo>
                    <a:pt x="240626" y="273596"/>
                  </a:lnTo>
                  <a:lnTo>
                    <a:pt x="258908" y="269930"/>
                  </a:lnTo>
                  <a:lnTo>
                    <a:pt x="270548" y="260765"/>
                  </a:lnTo>
                  <a:lnTo>
                    <a:pt x="276692" y="248853"/>
                  </a:lnTo>
                  <a:lnTo>
                    <a:pt x="278485" y="236943"/>
                  </a:lnTo>
                  <a:lnTo>
                    <a:pt x="276692" y="225041"/>
                  </a:lnTo>
                  <a:lnTo>
                    <a:pt x="270548" y="213132"/>
                  </a:lnTo>
                  <a:lnTo>
                    <a:pt x="258908" y="203970"/>
                  </a:lnTo>
                  <a:lnTo>
                    <a:pt x="240626" y="200304"/>
                  </a:lnTo>
                  <a:close/>
                </a:path>
                <a:path w="278764" h="857885">
                  <a:moveTo>
                    <a:pt x="139242" y="0"/>
                  </a:moveTo>
                  <a:lnTo>
                    <a:pt x="120526" y="3643"/>
                  </a:lnTo>
                  <a:lnTo>
                    <a:pt x="106729" y="14500"/>
                  </a:lnTo>
                  <a:lnTo>
                    <a:pt x="98196" y="32457"/>
                  </a:lnTo>
                  <a:lnTo>
                    <a:pt x="95275" y="57403"/>
                  </a:lnTo>
                  <a:lnTo>
                    <a:pt x="95275" y="200304"/>
                  </a:lnTo>
                  <a:lnTo>
                    <a:pt x="183210" y="200304"/>
                  </a:lnTo>
                  <a:lnTo>
                    <a:pt x="183210" y="57403"/>
                  </a:lnTo>
                  <a:lnTo>
                    <a:pt x="180290" y="32457"/>
                  </a:lnTo>
                  <a:lnTo>
                    <a:pt x="171761" y="14500"/>
                  </a:lnTo>
                  <a:lnTo>
                    <a:pt x="157964" y="3643"/>
                  </a:lnTo>
                  <a:lnTo>
                    <a:pt x="13924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1808552" y="2074927"/>
              <a:ext cx="292100" cy="664845"/>
            </a:xfrm>
            <a:custGeom>
              <a:avLst/>
              <a:gdLst/>
              <a:ahLst/>
              <a:cxnLst/>
              <a:rect l="l" t="t" r="r" b="b"/>
              <a:pathLst>
                <a:path w="292100" h="664844">
                  <a:moveTo>
                    <a:pt x="43980" y="0"/>
                  </a:moveTo>
                  <a:lnTo>
                    <a:pt x="25251" y="3626"/>
                  </a:lnTo>
                  <a:lnTo>
                    <a:pt x="11450" y="14352"/>
                  </a:lnTo>
                  <a:lnTo>
                    <a:pt x="2919" y="31948"/>
                  </a:lnTo>
                  <a:lnTo>
                    <a:pt x="0" y="56184"/>
                  </a:lnTo>
                  <a:lnTo>
                    <a:pt x="0" y="608253"/>
                  </a:lnTo>
                  <a:lnTo>
                    <a:pt x="2919" y="632497"/>
                  </a:lnTo>
                  <a:lnTo>
                    <a:pt x="11450" y="650097"/>
                  </a:lnTo>
                  <a:lnTo>
                    <a:pt x="25251" y="660824"/>
                  </a:lnTo>
                  <a:lnTo>
                    <a:pt x="43980" y="664451"/>
                  </a:lnTo>
                  <a:lnTo>
                    <a:pt x="62701" y="660824"/>
                  </a:lnTo>
                  <a:lnTo>
                    <a:pt x="76498" y="650097"/>
                  </a:lnTo>
                  <a:lnTo>
                    <a:pt x="85028" y="632497"/>
                  </a:lnTo>
                  <a:lnTo>
                    <a:pt x="87947" y="608253"/>
                  </a:lnTo>
                  <a:lnTo>
                    <a:pt x="87947" y="291909"/>
                  </a:lnTo>
                  <a:lnTo>
                    <a:pt x="95231" y="228065"/>
                  </a:lnTo>
                  <a:lnTo>
                    <a:pt x="114458" y="179318"/>
                  </a:lnTo>
                  <a:lnTo>
                    <a:pt x="141692" y="143667"/>
                  </a:lnTo>
                  <a:lnTo>
                    <a:pt x="172997" y="119110"/>
                  </a:lnTo>
                  <a:lnTo>
                    <a:pt x="176762" y="117259"/>
                  </a:lnTo>
                  <a:lnTo>
                    <a:pt x="87947" y="117259"/>
                  </a:lnTo>
                  <a:lnTo>
                    <a:pt x="87947" y="56184"/>
                  </a:lnTo>
                  <a:lnTo>
                    <a:pt x="85028" y="31948"/>
                  </a:lnTo>
                  <a:lnTo>
                    <a:pt x="76498" y="14352"/>
                  </a:lnTo>
                  <a:lnTo>
                    <a:pt x="62701" y="3626"/>
                  </a:lnTo>
                  <a:lnTo>
                    <a:pt x="43980" y="0"/>
                  </a:lnTo>
                  <a:close/>
                </a:path>
                <a:path w="292100" h="664844">
                  <a:moveTo>
                    <a:pt x="233299" y="0"/>
                  </a:moveTo>
                  <a:lnTo>
                    <a:pt x="192245" y="8188"/>
                  </a:lnTo>
                  <a:lnTo>
                    <a:pt x="153136" y="31607"/>
                  </a:lnTo>
                  <a:lnTo>
                    <a:pt x="118381" y="68537"/>
                  </a:lnTo>
                  <a:lnTo>
                    <a:pt x="90385" y="117259"/>
                  </a:lnTo>
                  <a:lnTo>
                    <a:pt x="176762" y="117259"/>
                  </a:lnTo>
                  <a:lnTo>
                    <a:pt x="204439" y="103646"/>
                  </a:lnTo>
                  <a:lnTo>
                    <a:pt x="259461" y="87142"/>
                  </a:lnTo>
                  <a:lnTo>
                    <a:pt x="278033" y="76952"/>
                  </a:lnTo>
                  <a:lnTo>
                    <a:pt x="288592" y="64014"/>
                  </a:lnTo>
                  <a:lnTo>
                    <a:pt x="291934" y="47637"/>
                  </a:lnTo>
                  <a:lnTo>
                    <a:pt x="288611" y="29885"/>
                  </a:lnTo>
                  <a:lnTo>
                    <a:pt x="278185" y="14655"/>
                  </a:lnTo>
                  <a:lnTo>
                    <a:pt x="259975" y="4007"/>
                  </a:lnTo>
                  <a:lnTo>
                    <a:pt x="23329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2122260" y="2074923"/>
              <a:ext cx="557530" cy="664845"/>
            </a:xfrm>
            <a:custGeom>
              <a:avLst/>
              <a:gdLst/>
              <a:ahLst/>
              <a:cxnLst/>
              <a:rect l="l" t="t" r="r" b="b"/>
              <a:pathLst>
                <a:path w="557530" h="664844">
                  <a:moveTo>
                    <a:pt x="279692" y="0"/>
                  </a:moveTo>
                  <a:lnTo>
                    <a:pt x="231886" y="4049"/>
                  </a:lnTo>
                  <a:lnTo>
                    <a:pt x="188423" y="15674"/>
                  </a:lnTo>
                  <a:lnTo>
                    <a:pt x="149348" y="34094"/>
                  </a:lnTo>
                  <a:lnTo>
                    <a:pt x="114705" y="58527"/>
                  </a:lnTo>
                  <a:lnTo>
                    <a:pt x="84538" y="88191"/>
                  </a:lnTo>
                  <a:lnTo>
                    <a:pt x="58891" y="122303"/>
                  </a:lnTo>
                  <a:lnTo>
                    <a:pt x="37808" y="160081"/>
                  </a:lnTo>
                  <a:lnTo>
                    <a:pt x="21333" y="200744"/>
                  </a:lnTo>
                  <a:lnTo>
                    <a:pt x="9510" y="243509"/>
                  </a:lnTo>
                  <a:lnTo>
                    <a:pt x="2385" y="287595"/>
                  </a:lnTo>
                  <a:lnTo>
                    <a:pt x="0" y="332219"/>
                  </a:lnTo>
                  <a:lnTo>
                    <a:pt x="2175" y="376849"/>
                  </a:lnTo>
                  <a:lnTo>
                    <a:pt x="8806" y="420939"/>
                  </a:lnTo>
                  <a:lnTo>
                    <a:pt x="20046" y="463707"/>
                  </a:lnTo>
                  <a:lnTo>
                    <a:pt x="36048" y="504371"/>
                  </a:lnTo>
                  <a:lnTo>
                    <a:pt x="56967" y="542151"/>
                  </a:lnTo>
                  <a:lnTo>
                    <a:pt x="82958" y="576263"/>
                  </a:lnTo>
                  <a:lnTo>
                    <a:pt x="114174" y="605926"/>
                  </a:lnTo>
                  <a:lnTo>
                    <a:pt x="150769" y="630358"/>
                  </a:lnTo>
                  <a:lnTo>
                    <a:pt x="192898" y="648777"/>
                  </a:lnTo>
                  <a:lnTo>
                    <a:pt x="240715" y="660402"/>
                  </a:lnTo>
                  <a:lnTo>
                    <a:pt x="294373" y="664451"/>
                  </a:lnTo>
                  <a:lnTo>
                    <a:pt x="365686" y="657485"/>
                  </a:lnTo>
                  <a:lnTo>
                    <a:pt x="427228" y="639257"/>
                  </a:lnTo>
                  <a:lnTo>
                    <a:pt x="477575" y="613768"/>
                  </a:lnTo>
                  <a:lnTo>
                    <a:pt x="507230" y="591172"/>
                  </a:lnTo>
                  <a:lnTo>
                    <a:pt x="288251" y="591172"/>
                  </a:lnTo>
                  <a:lnTo>
                    <a:pt x="242373" y="584954"/>
                  </a:lnTo>
                  <a:lnTo>
                    <a:pt x="201494" y="567454"/>
                  </a:lnTo>
                  <a:lnTo>
                    <a:pt x="166278" y="540403"/>
                  </a:lnTo>
                  <a:lnTo>
                    <a:pt x="137385" y="505532"/>
                  </a:lnTo>
                  <a:lnTo>
                    <a:pt x="115477" y="464572"/>
                  </a:lnTo>
                  <a:lnTo>
                    <a:pt x="101215" y="419254"/>
                  </a:lnTo>
                  <a:lnTo>
                    <a:pt x="95262" y="371309"/>
                  </a:lnTo>
                  <a:lnTo>
                    <a:pt x="497116" y="371309"/>
                  </a:lnTo>
                  <a:lnTo>
                    <a:pt x="528621" y="366176"/>
                  </a:lnTo>
                  <a:lnTo>
                    <a:pt x="546730" y="353144"/>
                  </a:lnTo>
                  <a:lnTo>
                    <a:pt x="554992" y="335760"/>
                  </a:lnTo>
                  <a:lnTo>
                    <a:pt x="556958" y="317576"/>
                  </a:lnTo>
                  <a:lnTo>
                    <a:pt x="555827" y="298030"/>
                  </a:lnTo>
                  <a:lnTo>
                    <a:pt x="95262" y="298030"/>
                  </a:lnTo>
                  <a:lnTo>
                    <a:pt x="100354" y="251355"/>
                  </a:lnTo>
                  <a:lnTo>
                    <a:pt x="112472" y="205937"/>
                  </a:lnTo>
                  <a:lnTo>
                    <a:pt x="131617" y="163937"/>
                  </a:lnTo>
                  <a:lnTo>
                    <a:pt x="157791" y="127512"/>
                  </a:lnTo>
                  <a:lnTo>
                    <a:pt x="190993" y="98821"/>
                  </a:lnTo>
                  <a:lnTo>
                    <a:pt x="231224" y="80024"/>
                  </a:lnTo>
                  <a:lnTo>
                    <a:pt x="278485" y="73278"/>
                  </a:lnTo>
                  <a:lnTo>
                    <a:pt x="464498" y="73278"/>
                  </a:lnTo>
                  <a:lnTo>
                    <a:pt x="456442" y="64651"/>
                  </a:lnTo>
                  <a:lnTo>
                    <a:pt x="420382" y="37663"/>
                  </a:lnTo>
                  <a:lnTo>
                    <a:pt x="378885" y="17316"/>
                  </a:lnTo>
                  <a:lnTo>
                    <a:pt x="331978" y="4473"/>
                  </a:lnTo>
                  <a:lnTo>
                    <a:pt x="279692" y="0"/>
                  </a:lnTo>
                  <a:close/>
                </a:path>
                <a:path w="557530" h="664844">
                  <a:moveTo>
                    <a:pt x="505650" y="491007"/>
                  </a:moveTo>
                  <a:lnTo>
                    <a:pt x="484801" y="498427"/>
                  </a:lnTo>
                  <a:lnTo>
                    <a:pt x="461779" y="516976"/>
                  </a:lnTo>
                  <a:lnTo>
                    <a:pt x="433598" y="541089"/>
                  </a:lnTo>
                  <a:lnTo>
                    <a:pt x="397274" y="565203"/>
                  </a:lnTo>
                  <a:lnTo>
                    <a:pt x="349820" y="583752"/>
                  </a:lnTo>
                  <a:lnTo>
                    <a:pt x="288251" y="591172"/>
                  </a:lnTo>
                  <a:lnTo>
                    <a:pt x="507230" y="591172"/>
                  </a:lnTo>
                  <a:lnTo>
                    <a:pt x="515301" y="585022"/>
                  </a:lnTo>
                  <a:lnTo>
                    <a:pt x="538982" y="557021"/>
                  </a:lnTo>
                  <a:lnTo>
                    <a:pt x="547192" y="533768"/>
                  </a:lnTo>
                  <a:lnTo>
                    <a:pt x="544137" y="512652"/>
                  </a:lnTo>
                  <a:lnTo>
                    <a:pt x="535584" y="499557"/>
                  </a:lnTo>
                  <a:lnTo>
                    <a:pt x="522449" y="492877"/>
                  </a:lnTo>
                  <a:lnTo>
                    <a:pt x="505650" y="491007"/>
                  </a:lnTo>
                  <a:close/>
                </a:path>
                <a:path w="557530" h="664844">
                  <a:moveTo>
                    <a:pt x="464498" y="73278"/>
                  </a:moveTo>
                  <a:lnTo>
                    <a:pt x="278485" y="73278"/>
                  </a:lnTo>
                  <a:lnTo>
                    <a:pt x="325743" y="80024"/>
                  </a:lnTo>
                  <a:lnTo>
                    <a:pt x="365974" y="98821"/>
                  </a:lnTo>
                  <a:lnTo>
                    <a:pt x="399177" y="127512"/>
                  </a:lnTo>
                  <a:lnTo>
                    <a:pt x="425352" y="163937"/>
                  </a:lnTo>
                  <a:lnTo>
                    <a:pt x="444497" y="205937"/>
                  </a:lnTo>
                  <a:lnTo>
                    <a:pt x="456612" y="251355"/>
                  </a:lnTo>
                  <a:lnTo>
                    <a:pt x="461695" y="298030"/>
                  </a:lnTo>
                  <a:lnTo>
                    <a:pt x="555827" y="298030"/>
                  </a:lnTo>
                  <a:lnTo>
                    <a:pt x="545712" y="221700"/>
                  </a:lnTo>
                  <a:lnTo>
                    <a:pt x="531698" y="176803"/>
                  </a:lnTo>
                  <a:lnTo>
                    <a:pt x="512128" y="135086"/>
                  </a:lnTo>
                  <a:lnTo>
                    <a:pt x="487033" y="97413"/>
                  </a:lnTo>
                  <a:lnTo>
                    <a:pt x="464498" y="73278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2789237" y="2074927"/>
              <a:ext cx="494030" cy="664845"/>
            </a:xfrm>
            <a:custGeom>
              <a:avLst/>
              <a:gdLst/>
              <a:ahLst/>
              <a:cxnLst/>
              <a:rect l="l" t="t" r="r" b="b"/>
              <a:pathLst>
                <a:path w="494029" h="664844">
                  <a:moveTo>
                    <a:pt x="43980" y="0"/>
                  </a:moveTo>
                  <a:lnTo>
                    <a:pt x="25251" y="3626"/>
                  </a:lnTo>
                  <a:lnTo>
                    <a:pt x="11450" y="14352"/>
                  </a:lnTo>
                  <a:lnTo>
                    <a:pt x="2919" y="31948"/>
                  </a:lnTo>
                  <a:lnTo>
                    <a:pt x="0" y="56184"/>
                  </a:lnTo>
                  <a:lnTo>
                    <a:pt x="0" y="608253"/>
                  </a:lnTo>
                  <a:lnTo>
                    <a:pt x="2919" y="632497"/>
                  </a:lnTo>
                  <a:lnTo>
                    <a:pt x="11450" y="650097"/>
                  </a:lnTo>
                  <a:lnTo>
                    <a:pt x="25251" y="660824"/>
                  </a:lnTo>
                  <a:lnTo>
                    <a:pt x="43980" y="664451"/>
                  </a:lnTo>
                  <a:lnTo>
                    <a:pt x="62701" y="660824"/>
                  </a:lnTo>
                  <a:lnTo>
                    <a:pt x="76498" y="650097"/>
                  </a:lnTo>
                  <a:lnTo>
                    <a:pt x="85028" y="632497"/>
                  </a:lnTo>
                  <a:lnTo>
                    <a:pt x="87947" y="608253"/>
                  </a:lnTo>
                  <a:lnTo>
                    <a:pt x="87947" y="250393"/>
                  </a:lnTo>
                  <a:lnTo>
                    <a:pt x="94026" y="199219"/>
                  </a:lnTo>
                  <a:lnTo>
                    <a:pt x="110927" y="156972"/>
                  </a:lnTo>
                  <a:lnTo>
                    <a:pt x="136650" y="123820"/>
                  </a:lnTo>
                  <a:lnTo>
                    <a:pt x="169191" y="99932"/>
                  </a:lnTo>
                  <a:lnTo>
                    <a:pt x="200162" y="87947"/>
                  </a:lnTo>
                  <a:lnTo>
                    <a:pt x="87947" y="87947"/>
                  </a:lnTo>
                  <a:lnTo>
                    <a:pt x="87947" y="56184"/>
                  </a:lnTo>
                  <a:lnTo>
                    <a:pt x="85028" y="31948"/>
                  </a:lnTo>
                  <a:lnTo>
                    <a:pt x="76498" y="14352"/>
                  </a:lnTo>
                  <a:lnTo>
                    <a:pt x="62701" y="3626"/>
                  </a:lnTo>
                  <a:lnTo>
                    <a:pt x="43980" y="0"/>
                  </a:lnTo>
                  <a:close/>
                </a:path>
                <a:path w="494029" h="664844">
                  <a:moveTo>
                    <a:pt x="440837" y="80619"/>
                  </a:moveTo>
                  <a:lnTo>
                    <a:pt x="246722" y="80619"/>
                  </a:lnTo>
                  <a:lnTo>
                    <a:pt x="300760" y="87438"/>
                  </a:lnTo>
                  <a:lnTo>
                    <a:pt x="344833" y="107036"/>
                  </a:lnTo>
                  <a:lnTo>
                    <a:pt x="377767" y="138125"/>
                  </a:lnTo>
                  <a:lnTo>
                    <a:pt x="398388" y="179418"/>
                  </a:lnTo>
                  <a:lnTo>
                    <a:pt x="405523" y="229628"/>
                  </a:lnTo>
                  <a:lnTo>
                    <a:pt x="405523" y="608253"/>
                  </a:lnTo>
                  <a:lnTo>
                    <a:pt x="408442" y="632497"/>
                  </a:lnTo>
                  <a:lnTo>
                    <a:pt x="416971" y="650097"/>
                  </a:lnTo>
                  <a:lnTo>
                    <a:pt x="430764" y="660824"/>
                  </a:lnTo>
                  <a:lnTo>
                    <a:pt x="449478" y="664451"/>
                  </a:lnTo>
                  <a:lnTo>
                    <a:pt x="468201" y="660824"/>
                  </a:lnTo>
                  <a:lnTo>
                    <a:pt x="482003" y="650097"/>
                  </a:lnTo>
                  <a:lnTo>
                    <a:pt x="490537" y="632497"/>
                  </a:lnTo>
                  <a:lnTo>
                    <a:pt x="493458" y="608253"/>
                  </a:lnTo>
                  <a:lnTo>
                    <a:pt x="493458" y="232067"/>
                  </a:lnTo>
                  <a:lnTo>
                    <a:pt x="488143" y="177559"/>
                  </a:lnTo>
                  <a:lnTo>
                    <a:pt x="473152" y="130366"/>
                  </a:lnTo>
                  <a:lnTo>
                    <a:pt x="449916" y="90472"/>
                  </a:lnTo>
                  <a:lnTo>
                    <a:pt x="440837" y="80619"/>
                  </a:lnTo>
                  <a:close/>
                </a:path>
                <a:path w="494029" h="664844">
                  <a:moveTo>
                    <a:pt x="260172" y="0"/>
                  </a:moveTo>
                  <a:lnTo>
                    <a:pt x="203241" y="7042"/>
                  </a:lnTo>
                  <a:lnTo>
                    <a:pt x="156500" y="26109"/>
                  </a:lnTo>
                  <a:lnTo>
                    <a:pt x="119149" y="54108"/>
                  </a:lnTo>
                  <a:lnTo>
                    <a:pt x="90385" y="87947"/>
                  </a:lnTo>
                  <a:lnTo>
                    <a:pt x="200162" y="87947"/>
                  </a:lnTo>
                  <a:lnTo>
                    <a:pt x="206549" y="85475"/>
                  </a:lnTo>
                  <a:lnTo>
                    <a:pt x="246722" y="80619"/>
                  </a:lnTo>
                  <a:lnTo>
                    <a:pt x="440837" y="80619"/>
                  </a:lnTo>
                  <a:lnTo>
                    <a:pt x="419868" y="57864"/>
                  </a:lnTo>
                  <a:lnTo>
                    <a:pt x="384438" y="32527"/>
                  </a:lnTo>
                  <a:lnTo>
                    <a:pt x="345057" y="14447"/>
                  </a:lnTo>
                  <a:lnTo>
                    <a:pt x="303158" y="3609"/>
                  </a:lnTo>
                  <a:lnTo>
                    <a:pt x="26017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3385648" y="1789117"/>
              <a:ext cx="551180" cy="950594"/>
            </a:xfrm>
            <a:custGeom>
              <a:avLst/>
              <a:gdLst/>
              <a:ahLst/>
              <a:cxnLst/>
              <a:rect l="l" t="t" r="r" b="b"/>
              <a:pathLst>
                <a:path w="551179" h="950594">
                  <a:moveTo>
                    <a:pt x="277253" y="285813"/>
                  </a:moveTo>
                  <a:lnTo>
                    <a:pt x="228399" y="289862"/>
                  </a:lnTo>
                  <a:lnTo>
                    <a:pt x="184407" y="301487"/>
                  </a:lnTo>
                  <a:lnTo>
                    <a:pt x="145234" y="319906"/>
                  </a:lnTo>
                  <a:lnTo>
                    <a:pt x="110834" y="344338"/>
                  </a:lnTo>
                  <a:lnTo>
                    <a:pt x="81164" y="374000"/>
                  </a:lnTo>
                  <a:lnTo>
                    <a:pt x="56180" y="408111"/>
                  </a:lnTo>
                  <a:lnTo>
                    <a:pt x="35837" y="445889"/>
                  </a:lnTo>
                  <a:lnTo>
                    <a:pt x="20092" y="486552"/>
                  </a:lnTo>
                  <a:lnTo>
                    <a:pt x="8900" y="529318"/>
                  </a:lnTo>
                  <a:lnTo>
                    <a:pt x="2217" y="573406"/>
                  </a:lnTo>
                  <a:lnTo>
                    <a:pt x="0" y="618032"/>
                  </a:lnTo>
                  <a:lnTo>
                    <a:pt x="2302" y="667065"/>
                  </a:lnTo>
                  <a:lnTo>
                    <a:pt x="9212" y="713884"/>
                  </a:lnTo>
                  <a:lnTo>
                    <a:pt x="20735" y="757973"/>
                  </a:lnTo>
                  <a:lnTo>
                    <a:pt x="36878" y="798814"/>
                  </a:lnTo>
                  <a:lnTo>
                    <a:pt x="57645" y="835889"/>
                  </a:lnTo>
                  <a:lnTo>
                    <a:pt x="83044" y="868680"/>
                  </a:lnTo>
                  <a:lnTo>
                    <a:pt x="113078" y="896670"/>
                  </a:lnTo>
                  <a:lnTo>
                    <a:pt x="147754" y="919341"/>
                  </a:lnTo>
                  <a:lnTo>
                    <a:pt x="187078" y="936175"/>
                  </a:lnTo>
                  <a:lnTo>
                    <a:pt x="231056" y="946656"/>
                  </a:lnTo>
                  <a:lnTo>
                    <a:pt x="279692" y="950264"/>
                  </a:lnTo>
                  <a:lnTo>
                    <a:pt x="334198" y="944120"/>
                  </a:lnTo>
                  <a:lnTo>
                    <a:pt x="383206" y="925839"/>
                  </a:lnTo>
                  <a:lnTo>
                    <a:pt x="425342" y="895647"/>
                  </a:lnTo>
                  <a:lnTo>
                    <a:pt x="440454" y="876973"/>
                  </a:lnTo>
                  <a:lnTo>
                    <a:pt x="279692" y="876973"/>
                  </a:lnTo>
                  <a:lnTo>
                    <a:pt x="232492" y="870706"/>
                  </a:lnTo>
                  <a:lnTo>
                    <a:pt x="193164" y="853174"/>
                  </a:lnTo>
                  <a:lnTo>
                    <a:pt x="161219" y="826282"/>
                  </a:lnTo>
                  <a:lnTo>
                    <a:pt x="136174" y="791932"/>
                  </a:lnTo>
                  <a:lnTo>
                    <a:pt x="117540" y="752028"/>
                  </a:lnTo>
                  <a:lnTo>
                    <a:pt x="104832" y="708475"/>
                  </a:lnTo>
                  <a:lnTo>
                    <a:pt x="97564" y="663175"/>
                  </a:lnTo>
                  <a:lnTo>
                    <a:pt x="95250" y="618032"/>
                  </a:lnTo>
                  <a:lnTo>
                    <a:pt x="97714" y="572890"/>
                  </a:lnTo>
                  <a:lnTo>
                    <a:pt x="105347" y="527590"/>
                  </a:lnTo>
                  <a:lnTo>
                    <a:pt x="118504" y="484036"/>
                  </a:lnTo>
                  <a:lnTo>
                    <a:pt x="137545" y="444133"/>
                  </a:lnTo>
                  <a:lnTo>
                    <a:pt x="162827" y="409783"/>
                  </a:lnTo>
                  <a:lnTo>
                    <a:pt x="194707" y="382890"/>
                  </a:lnTo>
                  <a:lnTo>
                    <a:pt x="233542" y="365359"/>
                  </a:lnTo>
                  <a:lnTo>
                    <a:pt x="279692" y="359092"/>
                  </a:lnTo>
                  <a:lnTo>
                    <a:pt x="437930" y="359092"/>
                  </a:lnTo>
                  <a:lnTo>
                    <a:pt x="420321" y="339911"/>
                  </a:lnTo>
                  <a:lnTo>
                    <a:pt x="377863" y="309779"/>
                  </a:lnTo>
                  <a:lnTo>
                    <a:pt x="330594" y="291785"/>
                  </a:lnTo>
                  <a:lnTo>
                    <a:pt x="277253" y="285813"/>
                  </a:lnTo>
                  <a:close/>
                </a:path>
                <a:path w="551179" h="950594">
                  <a:moveTo>
                    <a:pt x="550849" y="853770"/>
                  </a:moveTo>
                  <a:lnTo>
                    <a:pt x="462902" y="853770"/>
                  </a:lnTo>
                  <a:lnTo>
                    <a:pt x="462902" y="894067"/>
                  </a:lnTo>
                  <a:lnTo>
                    <a:pt x="465821" y="918305"/>
                  </a:lnTo>
                  <a:lnTo>
                    <a:pt x="474351" y="935905"/>
                  </a:lnTo>
                  <a:lnTo>
                    <a:pt x="488148" y="946636"/>
                  </a:lnTo>
                  <a:lnTo>
                    <a:pt x="506869" y="950264"/>
                  </a:lnTo>
                  <a:lnTo>
                    <a:pt x="525598" y="946636"/>
                  </a:lnTo>
                  <a:lnTo>
                    <a:pt x="539399" y="935905"/>
                  </a:lnTo>
                  <a:lnTo>
                    <a:pt x="547930" y="918305"/>
                  </a:lnTo>
                  <a:lnTo>
                    <a:pt x="550849" y="894067"/>
                  </a:lnTo>
                  <a:lnTo>
                    <a:pt x="550849" y="853770"/>
                  </a:lnTo>
                  <a:close/>
                </a:path>
                <a:path w="551179" h="950594">
                  <a:moveTo>
                    <a:pt x="437930" y="359092"/>
                  </a:moveTo>
                  <a:lnTo>
                    <a:pt x="279692" y="359092"/>
                  </a:lnTo>
                  <a:lnTo>
                    <a:pt x="326838" y="365359"/>
                  </a:lnTo>
                  <a:lnTo>
                    <a:pt x="366027" y="382890"/>
                  </a:lnTo>
                  <a:lnTo>
                    <a:pt x="397774" y="409783"/>
                  </a:lnTo>
                  <a:lnTo>
                    <a:pt x="422594" y="444133"/>
                  </a:lnTo>
                  <a:lnTo>
                    <a:pt x="441001" y="484036"/>
                  </a:lnTo>
                  <a:lnTo>
                    <a:pt x="453512" y="527590"/>
                  </a:lnTo>
                  <a:lnTo>
                    <a:pt x="460640" y="572890"/>
                  </a:lnTo>
                  <a:lnTo>
                    <a:pt x="462902" y="618032"/>
                  </a:lnTo>
                  <a:lnTo>
                    <a:pt x="460640" y="663175"/>
                  </a:lnTo>
                  <a:lnTo>
                    <a:pt x="453512" y="708475"/>
                  </a:lnTo>
                  <a:lnTo>
                    <a:pt x="441001" y="752028"/>
                  </a:lnTo>
                  <a:lnTo>
                    <a:pt x="422594" y="791932"/>
                  </a:lnTo>
                  <a:lnTo>
                    <a:pt x="397774" y="826282"/>
                  </a:lnTo>
                  <a:lnTo>
                    <a:pt x="366027" y="853174"/>
                  </a:lnTo>
                  <a:lnTo>
                    <a:pt x="326838" y="870706"/>
                  </a:lnTo>
                  <a:lnTo>
                    <a:pt x="279692" y="876973"/>
                  </a:lnTo>
                  <a:lnTo>
                    <a:pt x="440454" y="876973"/>
                  </a:lnTo>
                  <a:lnTo>
                    <a:pt x="459232" y="853770"/>
                  </a:lnTo>
                  <a:lnTo>
                    <a:pt x="550849" y="853770"/>
                  </a:lnTo>
                  <a:lnTo>
                    <a:pt x="550849" y="382295"/>
                  </a:lnTo>
                  <a:lnTo>
                    <a:pt x="459232" y="382295"/>
                  </a:lnTo>
                  <a:lnTo>
                    <a:pt x="437930" y="359092"/>
                  </a:lnTo>
                  <a:close/>
                </a:path>
                <a:path w="551179" h="950594">
                  <a:moveTo>
                    <a:pt x="506869" y="0"/>
                  </a:moveTo>
                  <a:lnTo>
                    <a:pt x="488148" y="3624"/>
                  </a:lnTo>
                  <a:lnTo>
                    <a:pt x="474351" y="14347"/>
                  </a:lnTo>
                  <a:lnTo>
                    <a:pt x="465821" y="31943"/>
                  </a:lnTo>
                  <a:lnTo>
                    <a:pt x="462902" y="56184"/>
                  </a:lnTo>
                  <a:lnTo>
                    <a:pt x="462902" y="382295"/>
                  </a:lnTo>
                  <a:lnTo>
                    <a:pt x="550849" y="382295"/>
                  </a:lnTo>
                  <a:lnTo>
                    <a:pt x="550849" y="56184"/>
                  </a:lnTo>
                  <a:lnTo>
                    <a:pt x="547930" y="31943"/>
                  </a:lnTo>
                  <a:lnTo>
                    <a:pt x="539399" y="14347"/>
                  </a:lnTo>
                  <a:lnTo>
                    <a:pt x="525598" y="3624"/>
                  </a:lnTo>
                  <a:lnTo>
                    <a:pt x="50686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5339242" y="1789117"/>
              <a:ext cx="551180" cy="950594"/>
            </a:xfrm>
            <a:custGeom>
              <a:avLst/>
              <a:gdLst/>
              <a:ahLst/>
              <a:cxnLst/>
              <a:rect l="l" t="t" r="r" b="b"/>
              <a:pathLst>
                <a:path w="551179" h="950594">
                  <a:moveTo>
                    <a:pt x="43954" y="0"/>
                  </a:moveTo>
                  <a:lnTo>
                    <a:pt x="25240" y="3624"/>
                  </a:lnTo>
                  <a:lnTo>
                    <a:pt x="11447" y="14347"/>
                  </a:lnTo>
                  <a:lnTo>
                    <a:pt x="2919" y="31943"/>
                  </a:lnTo>
                  <a:lnTo>
                    <a:pt x="0" y="56184"/>
                  </a:lnTo>
                  <a:lnTo>
                    <a:pt x="0" y="894067"/>
                  </a:lnTo>
                  <a:lnTo>
                    <a:pt x="2919" y="918305"/>
                  </a:lnTo>
                  <a:lnTo>
                    <a:pt x="11447" y="935905"/>
                  </a:lnTo>
                  <a:lnTo>
                    <a:pt x="25240" y="946636"/>
                  </a:lnTo>
                  <a:lnTo>
                    <a:pt x="43954" y="950264"/>
                  </a:lnTo>
                  <a:lnTo>
                    <a:pt x="62670" y="946636"/>
                  </a:lnTo>
                  <a:lnTo>
                    <a:pt x="76468" y="935905"/>
                  </a:lnTo>
                  <a:lnTo>
                    <a:pt x="85000" y="918305"/>
                  </a:lnTo>
                  <a:lnTo>
                    <a:pt x="87922" y="894067"/>
                  </a:lnTo>
                  <a:lnTo>
                    <a:pt x="87922" y="853770"/>
                  </a:lnTo>
                  <a:lnTo>
                    <a:pt x="185951" y="853770"/>
                  </a:lnTo>
                  <a:lnTo>
                    <a:pt x="152675" y="826282"/>
                  </a:lnTo>
                  <a:lnTo>
                    <a:pt x="127635" y="791932"/>
                  </a:lnTo>
                  <a:lnTo>
                    <a:pt x="109007" y="752028"/>
                  </a:lnTo>
                  <a:lnTo>
                    <a:pt x="96305" y="708475"/>
                  </a:lnTo>
                  <a:lnTo>
                    <a:pt x="89041" y="663175"/>
                  </a:lnTo>
                  <a:lnTo>
                    <a:pt x="86728" y="618032"/>
                  </a:lnTo>
                  <a:lnTo>
                    <a:pt x="89041" y="572890"/>
                  </a:lnTo>
                  <a:lnTo>
                    <a:pt x="96305" y="527590"/>
                  </a:lnTo>
                  <a:lnTo>
                    <a:pt x="109007" y="484036"/>
                  </a:lnTo>
                  <a:lnTo>
                    <a:pt x="127635" y="444133"/>
                  </a:lnTo>
                  <a:lnTo>
                    <a:pt x="152675" y="409783"/>
                  </a:lnTo>
                  <a:lnTo>
                    <a:pt x="184615" y="382890"/>
                  </a:lnTo>
                  <a:lnTo>
                    <a:pt x="185951" y="382295"/>
                  </a:lnTo>
                  <a:lnTo>
                    <a:pt x="87922" y="382295"/>
                  </a:lnTo>
                  <a:lnTo>
                    <a:pt x="87922" y="56184"/>
                  </a:lnTo>
                  <a:lnTo>
                    <a:pt x="85000" y="31943"/>
                  </a:lnTo>
                  <a:lnTo>
                    <a:pt x="76468" y="14347"/>
                  </a:lnTo>
                  <a:lnTo>
                    <a:pt x="62670" y="3624"/>
                  </a:lnTo>
                  <a:lnTo>
                    <a:pt x="43954" y="0"/>
                  </a:lnTo>
                  <a:close/>
                </a:path>
                <a:path w="551179" h="950594">
                  <a:moveTo>
                    <a:pt x="185951" y="853770"/>
                  </a:moveTo>
                  <a:lnTo>
                    <a:pt x="91592" y="853770"/>
                  </a:lnTo>
                  <a:lnTo>
                    <a:pt x="125491" y="895647"/>
                  </a:lnTo>
                  <a:lnTo>
                    <a:pt x="167633" y="925839"/>
                  </a:lnTo>
                  <a:lnTo>
                    <a:pt x="216643" y="944120"/>
                  </a:lnTo>
                  <a:lnTo>
                    <a:pt x="271145" y="950264"/>
                  </a:lnTo>
                  <a:lnTo>
                    <a:pt x="319781" y="946656"/>
                  </a:lnTo>
                  <a:lnTo>
                    <a:pt x="363758" y="936175"/>
                  </a:lnTo>
                  <a:lnTo>
                    <a:pt x="403082" y="919341"/>
                  </a:lnTo>
                  <a:lnTo>
                    <a:pt x="437758" y="896670"/>
                  </a:lnTo>
                  <a:lnTo>
                    <a:pt x="458894" y="876973"/>
                  </a:lnTo>
                  <a:lnTo>
                    <a:pt x="271145" y="876973"/>
                  </a:lnTo>
                  <a:lnTo>
                    <a:pt x="223943" y="870706"/>
                  </a:lnTo>
                  <a:lnTo>
                    <a:pt x="185951" y="853770"/>
                  </a:lnTo>
                  <a:close/>
                </a:path>
                <a:path w="551179" h="950594">
                  <a:moveTo>
                    <a:pt x="454768" y="359092"/>
                  </a:moveTo>
                  <a:lnTo>
                    <a:pt x="271145" y="359092"/>
                  </a:lnTo>
                  <a:lnTo>
                    <a:pt x="318346" y="365359"/>
                  </a:lnTo>
                  <a:lnTo>
                    <a:pt x="357674" y="382890"/>
                  </a:lnTo>
                  <a:lnTo>
                    <a:pt x="389614" y="409783"/>
                  </a:lnTo>
                  <a:lnTo>
                    <a:pt x="414655" y="444133"/>
                  </a:lnTo>
                  <a:lnTo>
                    <a:pt x="433282" y="484036"/>
                  </a:lnTo>
                  <a:lnTo>
                    <a:pt x="445984" y="527590"/>
                  </a:lnTo>
                  <a:lnTo>
                    <a:pt x="453248" y="572890"/>
                  </a:lnTo>
                  <a:lnTo>
                    <a:pt x="455561" y="618032"/>
                  </a:lnTo>
                  <a:lnTo>
                    <a:pt x="453248" y="663175"/>
                  </a:lnTo>
                  <a:lnTo>
                    <a:pt x="445984" y="708475"/>
                  </a:lnTo>
                  <a:lnTo>
                    <a:pt x="433282" y="752028"/>
                  </a:lnTo>
                  <a:lnTo>
                    <a:pt x="414655" y="791932"/>
                  </a:lnTo>
                  <a:lnTo>
                    <a:pt x="389614" y="826282"/>
                  </a:lnTo>
                  <a:lnTo>
                    <a:pt x="357674" y="853174"/>
                  </a:lnTo>
                  <a:lnTo>
                    <a:pt x="318346" y="870706"/>
                  </a:lnTo>
                  <a:lnTo>
                    <a:pt x="271145" y="876973"/>
                  </a:lnTo>
                  <a:lnTo>
                    <a:pt x="458894" y="876973"/>
                  </a:lnTo>
                  <a:lnTo>
                    <a:pt x="493191" y="835889"/>
                  </a:lnTo>
                  <a:lnTo>
                    <a:pt x="513958" y="798814"/>
                  </a:lnTo>
                  <a:lnTo>
                    <a:pt x="530101" y="757973"/>
                  </a:lnTo>
                  <a:lnTo>
                    <a:pt x="541625" y="713884"/>
                  </a:lnTo>
                  <a:lnTo>
                    <a:pt x="548535" y="667065"/>
                  </a:lnTo>
                  <a:lnTo>
                    <a:pt x="550837" y="618032"/>
                  </a:lnTo>
                  <a:lnTo>
                    <a:pt x="548619" y="573406"/>
                  </a:lnTo>
                  <a:lnTo>
                    <a:pt x="541937" y="529318"/>
                  </a:lnTo>
                  <a:lnTo>
                    <a:pt x="530746" y="486552"/>
                  </a:lnTo>
                  <a:lnTo>
                    <a:pt x="515003" y="445889"/>
                  </a:lnTo>
                  <a:lnTo>
                    <a:pt x="494662" y="408111"/>
                  </a:lnTo>
                  <a:lnTo>
                    <a:pt x="469679" y="374000"/>
                  </a:lnTo>
                  <a:lnTo>
                    <a:pt x="454768" y="359092"/>
                  </a:lnTo>
                  <a:close/>
                </a:path>
                <a:path w="551179" h="950594">
                  <a:moveTo>
                    <a:pt x="273596" y="285813"/>
                  </a:moveTo>
                  <a:lnTo>
                    <a:pt x="220249" y="291785"/>
                  </a:lnTo>
                  <a:lnTo>
                    <a:pt x="172978" y="309779"/>
                  </a:lnTo>
                  <a:lnTo>
                    <a:pt x="130515" y="339911"/>
                  </a:lnTo>
                  <a:lnTo>
                    <a:pt x="91592" y="382295"/>
                  </a:lnTo>
                  <a:lnTo>
                    <a:pt x="185951" y="382295"/>
                  </a:lnTo>
                  <a:lnTo>
                    <a:pt x="223943" y="365359"/>
                  </a:lnTo>
                  <a:lnTo>
                    <a:pt x="271145" y="359092"/>
                  </a:lnTo>
                  <a:lnTo>
                    <a:pt x="454768" y="359092"/>
                  </a:lnTo>
                  <a:lnTo>
                    <a:pt x="440011" y="344338"/>
                  </a:lnTo>
                  <a:lnTo>
                    <a:pt x="405613" y="319906"/>
                  </a:lnTo>
                  <a:lnTo>
                    <a:pt x="366440" y="301487"/>
                  </a:lnTo>
                  <a:lnTo>
                    <a:pt x="322449" y="289862"/>
                  </a:lnTo>
                  <a:lnTo>
                    <a:pt x="273596" y="285813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5993036" y="2074927"/>
              <a:ext cx="292100" cy="664845"/>
            </a:xfrm>
            <a:custGeom>
              <a:avLst/>
              <a:gdLst/>
              <a:ahLst/>
              <a:cxnLst/>
              <a:rect l="l" t="t" r="r" b="b"/>
              <a:pathLst>
                <a:path w="292100" h="664844">
                  <a:moveTo>
                    <a:pt x="43954" y="0"/>
                  </a:moveTo>
                  <a:lnTo>
                    <a:pt x="25240" y="3626"/>
                  </a:lnTo>
                  <a:lnTo>
                    <a:pt x="11447" y="14352"/>
                  </a:lnTo>
                  <a:lnTo>
                    <a:pt x="2919" y="31948"/>
                  </a:lnTo>
                  <a:lnTo>
                    <a:pt x="0" y="56184"/>
                  </a:lnTo>
                  <a:lnTo>
                    <a:pt x="0" y="608253"/>
                  </a:lnTo>
                  <a:lnTo>
                    <a:pt x="2919" y="632497"/>
                  </a:lnTo>
                  <a:lnTo>
                    <a:pt x="11447" y="650097"/>
                  </a:lnTo>
                  <a:lnTo>
                    <a:pt x="25240" y="660824"/>
                  </a:lnTo>
                  <a:lnTo>
                    <a:pt x="43954" y="664451"/>
                  </a:lnTo>
                  <a:lnTo>
                    <a:pt x="62670" y="660824"/>
                  </a:lnTo>
                  <a:lnTo>
                    <a:pt x="76468" y="650097"/>
                  </a:lnTo>
                  <a:lnTo>
                    <a:pt x="85000" y="632497"/>
                  </a:lnTo>
                  <a:lnTo>
                    <a:pt x="87922" y="608253"/>
                  </a:lnTo>
                  <a:lnTo>
                    <a:pt x="87922" y="291909"/>
                  </a:lnTo>
                  <a:lnTo>
                    <a:pt x="95205" y="228065"/>
                  </a:lnTo>
                  <a:lnTo>
                    <a:pt x="114433" y="179318"/>
                  </a:lnTo>
                  <a:lnTo>
                    <a:pt x="141668" y="143667"/>
                  </a:lnTo>
                  <a:lnTo>
                    <a:pt x="172976" y="119110"/>
                  </a:lnTo>
                  <a:lnTo>
                    <a:pt x="176741" y="117259"/>
                  </a:lnTo>
                  <a:lnTo>
                    <a:pt x="87922" y="117259"/>
                  </a:lnTo>
                  <a:lnTo>
                    <a:pt x="87922" y="56184"/>
                  </a:lnTo>
                  <a:lnTo>
                    <a:pt x="85000" y="31948"/>
                  </a:lnTo>
                  <a:lnTo>
                    <a:pt x="76468" y="14352"/>
                  </a:lnTo>
                  <a:lnTo>
                    <a:pt x="62670" y="3626"/>
                  </a:lnTo>
                  <a:lnTo>
                    <a:pt x="43954" y="0"/>
                  </a:lnTo>
                  <a:close/>
                </a:path>
                <a:path w="292100" h="664844">
                  <a:moveTo>
                    <a:pt x="233286" y="0"/>
                  </a:moveTo>
                  <a:lnTo>
                    <a:pt x="192232" y="8188"/>
                  </a:lnTo>
                  <a:lnTo>
                    <a:pt x="153122" y="31607"/>
                  </a:lnTo>
                  <a:lnTo>
                    <a:pt x="118363" y="68537"/>
                  </a:lnTo>
                  <a:lnTo>
                    <a:pt x="90360" y="117259"/>
                  </a:lnTo>
                  <a:lnTo>
                    <a:pt x="176741" y="117259"/>
                  </a:lnTo>
                  <a:lnTo>
                    <a:pt x="204421" y="103646"/>
                  </a:lnTo>
                  <a:lnTo>
                    <a:pt x="259457" y="87142"/>
                  </a:lnTo>
                  <a:lnTo>
                    <a:pt x="278023" y="76952"/>
                  </a:lnTo>
                  <a:lnTo>
                    <a:pt x="288572" y="64014"/>
                  </a:lnTo>
                  <a:lnTo>
                    <a:pt x="291909" y="47637"/>
                  </a:lnTo>
                  <a:lnTo>
                    <a:pt x="288591" y="29885"/>
                  </a:lnTo>
                  <a:lnTo>
                    <a:pt x="278176" y="14655"/>
                  </a:lnTo>
                  <a:lnTo>
                    <a:pt x="259971" y="4007"/>
                  </a:lnTo>
                  <a:lnTo>
                    <a:pt x="233286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6319436" y="2074923"/>
              <a:ext cx="557530" cy="664845"/>
            </a:xfrm>
            <a:custGeom>
              <a:avLst/>
              <a:gdLst/>
              <a:ahLst/>
              <a:cxnLst/>
              <a:rect l="l" t="t" r="r" b="b"/>
              <a:pathLst>
                <a:path w="557529" h="664844">
                  <a:moveTo>
                    <a:pt x="279692" y="0"/>
                  </a:moveTo>
                  <a:lnTo>
                    <a:pt x="231886" y="4049"/>
                  </a:lnTo>
                  <a:lnTo>
                    <a:pt x="188423" y="15674"/>
                  </a:lnTo>
                  <a:lnTo>
                    <a:pt x="149348" y="34094"/>
                  </a:lnTo>
                  <a:lnTo>
                    <a:pt x="114705" y="58527"/>
                  </a:lnTo>
                  <a:lnTo>
                    <a:pt x="84538" y="88191"/>
                  </a:lnTo>
                  <a:lnTo>
                    <a:pt x="58891" y="122303"/>
                  </a:lnTo>
                  <a:lnTo>
                    <a:pt x="37808" y="160081"/>
                  </a:lnTo>
                  <a:lnTo>
                    <a:pt x="21333" y="200744"/>
                  </a:lnTo>
                  <a:lnTo>
                    <a:pt x="9510" y="243509"/>
                  </a:lnTo>
                  <a:lnTo>
                    <a:pt x="2385" y="287595"/>
                  </a:lnTo>
                  <a:lnTo>
                    <a:pt x="0" y="332219"/>
                  </a:lnTo>
                  <a:lnTo>
                    <a:pt x="2175" y="376849"/>
                  </a:lnTo>
                  <a:lnTo>
                    <a:pt x="8806" y="420939"/>
                  </a:lnTo>
                  <a:lnTo>
                    <a:pt x="20045" y="463707"/>
                  </a:lnTo>
                  <a:lnTo>
                    <a:pt x="36047" y="504371"/>
                  </a:lnTo>
                  <a:lnTo>
                    <a:pt x="56965" y="542151"/>
                  </a:lnTo>
                  <a:lnTo>
                    <a:pt x="82954" y="576263"/>
                  </a:lnTo>
                  <a:lnTo>
                    <a:pt x="114167" y="605926"/>
                  </a:lnTo>
                  <a:lnTo>
                    <a:pt x="150760" y="630358"/>
                  </a:lnTo>
                  <a:lnTo>
                    <a:pt x="192884" y="648777"/>
                  </a:lnTo>
                  <a:lnTo>
                    <a:pt x="240696" y="660402"/>
                  </a:lnTo>
                  <a:lnTo>
                    <a:pt x="294347" y="664451"/>
                  </a:lnTo>
                  <a:lnTo>
                    <a:pt x="365666" y="657485"/>
                  </a:lnTo>
                  <a:lnTo>
                    <a:pt x="427212" y="639257"/>
                  </a:lnTo>
                  <a:lnTo>
                    <a:pt x="477561" y="613768"/>
                  </a:lnTo>
                  <a:lnTo>
                    <a:pt x="507217" y="591172"/>
                  </a:lnTo>
                  <a:lnTo>
                    <a:pt x="288251" y="591172"/>
                  </a:lnTo>
                  <a:lnTo>
                    <a:pt x="242363" y="584954"/>
                  </a:lnTo>
                  <a:lnTo>
                    <a:pt x="201479" y="567454"/>
                  </a:lnTo>
                  <a:lnTo>
                    <a:pt x="166259" y="540403"/>
                  </a:lnTo>
                  <a:lnTo>
                    <a:pt x="137366" y="505532"/>
                  </a:lnTo>
                  <a:lnTo>
                    <a:pt x="115461" y="464572"/>
                  </a:lnTo>
                  <a:lnTo>
                    <a:pt x="101206" y="419254"/>
                  </a:lnTo>
                  <a:lnTo>
                    <a:pt x="95262" y="371309"/>
                  </a:lnTo>
                  <a:lnTo>
                    <a:pt x="497090" y="371309"/>
                  </a:lnTo>
                  <a:lnTo>
                    <a:pt x="528617" y="366176"/>
                  </a:lnTo>
                  <a:lnTo>
                    <a:pt x="546738" y="353144"/>
                  </a:lnTo>
                  <a:lnTo>
                    <a:pt x="555005" y="335760"/>
                  </a:lnTo>
                  <a:lnTo>
                    <a:pt x="556971" y="317576"/>
                  </a:lnTo>
                  <a:lnTo>
                    <a:pt x="555839" y="298030"/>
                  </a:lnTo>
                  <a:lnTo>
                    <a:pt x="95262" y="298030"/>
                  </a:lnTo>
                  <a:lnTo>
                    <a:pt x="100344" y="251355"/>
                  </a:lnTo>
                  <a:lnTo>
                    <a:pt x="112456" y="205937"/>
                  </a:lnTo>
                  <a:lnTo>
                    <a:pt x="131597" y="163937"/>
                  </a:lnTo>
                  <a:lnTo>
                    <a:pt x="157767" y="127512"/>
                  </a:lnTo>
                  <a:lnTo>
                    <a:pt x="190968" y="98821"/>
                  </a:lnTo>
                  <a:lnTo>
                    <a:pt x="231199" y="80024"/>
                  </a:lnTo>
                  <a:lnTo>
                    <a:pt x="278460" y="73278"/>
                  </a:lnTo>
                  <a:lnTo>
                    <a:pt x="464503" y="73278"/>
                  </a:lnTo>
                  <a:lnTo>
                    <a:pt x="456446" y="64651"/>
                  </a:lnTo>
                  <a:lnTo>
                    <a:pt x="420385" y="37663"/>
                  </a:lnTo>
                  <a:lnTo>
                    <a:pt x="378886" y="17316"/>
                  </a:lnTo>
                  <a:lnTo>
                    <a:pt x="331979" y="4473"/>
                  </a:lnTo>
                  <a:lnTo>
                    <a:pt x="279692" y="0"/>
                  </a:lnTo>
                  <a:close/>
                </a:path>
                <a:path w="557529" h="664844">
                  <a:moveTo>
                    <a:pt x="505650" y="491007"/>
                  </a:moveTo>
                  <a:lnTo>
                    <a:pt x="484800" y="498427"/>
                  </a:lnTo>
                  <a:lnTo>
                    <a:pt x="461776" y="516976"/>
                  </a:lnTo>
                  <a:lnTo>
                    <a:pt x="433593" y="541089"/>
                  </a:lnTo>
                  <a:lnTo>
                    <a:pt x="397268" y="565203"/>
                  </a:lnTo>
                  <a:lnTo>
                    <a:pt x="349816" y="583752"/>
                  </a:lnTo>
                  <a:lnTo>
                    <a:pt x="288251" y="591172"/>
                  </a:lnTo>
                  <a:lnTo>
                    <a:pt x="507217" y="591172"/>
                  </a:lnTo>
                  <a:lnTo>
                    <a:pt x="515288" y="585022"/>
                  </a:lnTo>
                  <a:lnTo>
                    <a:pt x="538969" y="557021"/>
                  </a:lnTo>
                  <a:lnTo>
                    <a:pt x="547179" y="533768"/>
                  </a:lnTo>
                  <a:lnTo>
                    <a:pt x="544126" y="512652"/>
                  </a:lnTo>
                  <a:lnTo>
                    <a:pt x="535578" y="499557"/>
                  </a:lnTo>
                  <a:lnTo>
                    <a:pt x="522447" y="492877"/>
                  </a:lnTo>
                  <a:lnTo>
                    <a:pt x="505650" y="491007"/>
                  </a:lnTo>
                  <a:close/>
                </a:path>
                <a:path w="557529" h="664844">
                  <a:moveTo>
                    <a:pt x="464503" y="73278"/>
                  </a:moveTo>
                  <a:lnTo>
                    <a:pt x="278460" y="73278"/>
                  </a:lnTo>
                  <a:lnTo>
                    <a:pt x="325722" y="80024"/>
                  </a:lnTo>
                  <a:lnTo>
                    <a:pt x="365955" y="98821"/>
                  </a:lnTo>
                  <a:lnTo>
                    <a:pt x="399159" y="127512"/>
                  </a:lnTo>
                  <a:lnTo>
                    <a:pt x="425335" y="163937"/>
                  </a:lnTo>
                  <a:lnTo>
                    <a:pt x="444483" y="205937"/>
                  </a:lnTo>
                  <a:lnTo>
                    <a:pt x="456603" y="251355"/>
                  </a:lnTo>
                  <a:lnTo>
                    <a:pt x="461695" y="298030"/>
                  </a:lnTo>
                  <a:lnTo>
                    <a:pt x="555839" y="298030"/>
                  </a:lnTo>
                  <a:lnTo>
                    <a:pt x="545723" y="221700"/>
                  </a:lnTo>
                  <a:lnTo>
                    <a:pt x="531708" y="176803"/>
                  </a:lnTo>
                  <a:lnTo>
                    <a:pt x="512137" y="135086"/>
                  </a:lnTo>
                  <a:lnTo>
                    <a:pt x="487040" y="97413"/>
                  </a:lnTo>
                  <a:lnTo>
                    <a:pt x="464503" y="73278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6986416" y="2074931"/>
              <a:ext cx="494030" cy="664845"/>
            </a:xfrm>
            <a:custGeom>
              <a:avLst/>
              <a:gdLst/>
              <a:ahLst/>
              <a:cxnLst/>
              <a:rect l="l" t="t" r="r" b="b"/>
              <a:pathLst>
                <a:path w="494029" h="664844">
                  <a:moveTo>
                    <a:pt x="43967" y="0"/>
                  </a:moveTo>
                  <a:lnTo>
                    <a:pt x="25251" y="3626"/>
                  </a:lnTo>
                  <a:lnTo>
                    <a:pt x="11453" y="14352"/>
                  </a:lnTo>
                  <a:lnTo>
                    <a:pt x="2921" y="31948"/>
                  </a:lnTo>
                  <a:lnTo>
                    <a:pt x="0" y="56184"/>
                  </a:lnTo>
                  <a:lnTo>
                    <a:pt x="0" y="443369"/>
                  </a:lnTo>
                  <a:lnTo>
                    <a:pt x="4890" y="493200"/>
                  </a:lnTo>
                  <a:lnTo>
                    <a:pt x="18969" y="537176"/>
                  </a:lnTo>
                  <a:lnTo>
                    <a:pt x="41350" y="575053"/>
                  </a:lnTo>
                  <a:lnTo>
                    <a:pt x="71145" y="606588"/>
                  </a:lnTo>
                  <a:lnTo>
                    <a:pt x="107467" y="631538"/>
                  </a:lnTo>
                  <a:lnTo>
                    <a:pt x="149429" y="649661"/>
                  </a:lnTo>
                  <a:lnTo>
                    <a:pt x="196143" y="660713"/>
                  </a:lnTo>
                  <a:lnTo>
                    <a:pt x="246722" y="664451"/>
                  </a:lnTo>
                  <a:lnTo>
                    <a:pt x="297299" y="660713"/>
                  </a:lnTo>
                  <a:lnTo>
                    <a:pt x="344013" y="649661"/>
                  </a:lnTo>
                  <a:lnTo>
                    <a:pt x="385976" y="631538"/>
                  </a:lnTo>
                  <a:lnTo>
                    <a:pt x="422301" y="606588"/>
                  </a:lnTo>
                  <a:lnTo>
                    <a:pt x="436881" y="591159"/>
                  </a:lnTo>
                  <a:lnTo>
                    <a:pt x="246722" y="591159"/>
                  </a:lnTo>
                  <a:lnTo>
                    <a:pt x="200612" y="586302"/>
                  </a:lnTo>
                  <a:lnTo>
                    <a:pt x="161587" y="571843"/>
                  </a:lnTo>
                  <a:lnTo>
                    <a:pt x="130227" y="547952"/>
                  </a:lnTo>
                  <a:lnTo>
                    <a:pt x="107110" y="514797"/>
                  </a:lnTo>
                  <a:lnTo>
                    <a:pt x="92815" y="472548"/>
                  </a:lnTo>
                  <a:lnTo>
                    <a:pt x="87922" y="421373"/>
                  </a:lnTo>
                  <a:lnTo>
                    <a:pt x="87922" y="56184"/>
                  </a:lnTo>
                  <a:lnTo>
                    <a:pt x="85002" y="31948"/>
                  </a:lnTo>
                  <a:lnTo>
                    <a:pt x="76474" y="14352"/>
                  </a:lnTo>
                  <a:lnTo>
                    <a:pt x="62681" y="3626"/>
                  </a:lnTo>
                  <a:lnTo>
                    <a:pt x="43967" y="0"/>
                  </a:lnTo>
                  <a:close/>
                </a:path>
                <a:path w="494029" h="664844">
                  <a:moveTo>
                    <a:pt x="449478" y="0"/>
                  </a:moveTo>
                  <a:lnTo>
                    <a:pt x="430762" y="3626"/>
                  </a:lnTo>
                  <a:lnTo>
                    <a:pt x="416964" y="14352"/>
                  </a:lnTo>
                  <a:lnTo>
                    <a:pt x="408432" y="31948"/>
                  </a:lnTo>
                  <a:lnTo>
                    <a:pt x="405511" y="56184"/>
                  </a:lnTo>
                  <a:lnTo>
                    <a:pt x="405511" y="421373"/>
                  </a:lnTo>
                  <a:lnTo>
                    <a:pt x="400618" y="472548"/>
                  </a:lnTo>
                  <a:lnTo>
                    <a:pt x="386326" y="514797"/>
                  </a:lnTo>
                  <a:lnTo>
                    <a:pt x="363212" y="547952"/>
                  </a:lnTo>
                  <a:lnTo>
                    <a:pt x="331854" y="571843"/>
                  </a:lnTo>
                  <a:lnTo>
                    <a:pt x="292832" y="586302"/>
                  </a:lnTo>
                  <a:lnTo>
                    <a:pt x="246722" y="591159"/>
                  </a:lnTo>
                  <a:lnTo>
                    <a:pt x="436881" y="591159"/>
                  </a:lnTo>
                  <a:lnTo>
                    <a:pt x="452100" y="575053"/>
                  </a:lnTo>
                  <a:lnTo>
                    <a:pt x="474485" y="537176"/>
                  </a:lnTo>
                  <a:lnTo>
                    <a:pt x="488567" y="493200"/>
                  </a:lnTo>
                  <a:lnTo>
                    <a:pt x="493458" y="443369"/>
                  </a:lnTo>
                  <a:lnTo>
                    <a:pt x="493458" y="56184"/>
                  </a:lnTo>
                  <a:lnTo>
                    <a:pt x="490537" y="31948"/>
                  </a:lnTo>
                  <a:lnTo>
                    <a:pt x="482003" y="14352"/>
                  </a:lnTo>
                  <a:lnTo>
                    <a:pt x="468201" y="3626"/>
                  </a:lnTo>
                  <a:lnTo>
                    <a:pt x="44947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7615783" y="1789113"/>
              <a:ext cx="467995" cy="950594"/>
            </a:xfrm>
            <a:custGeom>
              <a:avLst/>
              <a:gdLst/>
              <a:ahLst/>
              <a:cxnLst/>
              <a:rect l="l" t="t" r="r" b="b"/>
              <a:pathLst>
                <a:path w="467995" h="950594">
                  <a:moveTo>
                    <a:pt x="43954" y="0"/>
                  </a:moveTo>
                  <a:lnTo>
                    <a:pt x="25240" y="3626"/>
                  </a:lnTo>
                  <a:lnTo>
                    <a:pt x="11447" y="14352"/>
                  </a:lnTo>
                  <a:lnTo>
                    <a:pt x="2919" y="31948"/>
                  </a:lnTo>
                  <a:lnTo>
                    <a:pt x="0" y="56184"/>
                  </a:lnTo>
                  <a:lnTo>
                    <a:pt x="0" y="894067"/>
                  </a:lnTo>
                  <a:lnTo>
                    <a:pt x="2919" y="918310"/>
                  </a:lnTo>
                  <a:lnTo>
                    <a:pt x="11447" y="935910"/>
                  </a:lnTo>
                  <a:lnTo>
                    <a:pt x="25240" y="946638"/>
                  </a:lnTo>
                  <a:lnTo>
                    <a:pt x="43954" y="950264"/>
                  </a:lnTo>
                  <a:lnTo>
                    <a:pt x="62670" y="946638"/>
                  </a:lnTo>
                  <a:lnTo>
                    <a:pt x="76468" y="935910"/>
                  </a:lnTo>
                  <a:lnTo>
                    <a:pt x="85000" y="918310"/>
                  </a:lnTo>
                  <a:lnTo>
                    <a:pt x="87922" y="894067"/>
                  </a:lnTo>
                  <a:lnTo>
                    <a:pt x="87922" y="632688"/>
                  </a:lnTo>
                  <a:lnTo>
                    <a:pt x="204247" y="632688"/>
                  </a:lnTo>
                  <a:lnTo>
                    <a:pt x="142875" y="572858"/>
                  </a:lnTo>
                  <a:lnTo>
                    <a:pt x="207647" y="522782"/>
                  </a:lnTo>
                  <a:lnTo>
                    <a:pt x="87922" y="522782"/>
                  </a:lnTo>
                  <a:lnTo>
                    <a:pt x="87922" y="56184"/>
                  </a:lnTo>
                  <a:lnTo>
                    <a:pt x="85000" y="31948"/>
                  </a:lnTo>
                  <a:lnTo>
                    <a:pt x="76468" y="14352"/>
                  </a:lnTo>
                  <a:lnTo>
                    <a:pt x="62670" y="3626"/>
                  </a:lnTo>
                  <a:lnTo>
                    <a:pt x="43954" y="0"/>
                  </a:lnTo>
                  <a:close/>
                </a:path>
                <a:path w="467995" h="950594">
                  <a:moveTo>
                    <a:pt x="204247" y="632688"/>
                  </a:moveTo>
                  <a:lnTo>
                    <a:pt x="87922" y="632688"/>
                  </a:lnTo>
                  <a:lnTo>
                    <a:pt x="354190" y="901407"/>
                  </a:lnTo>
                  <a:lnTo>
                    <a:pt x="377575" y="923984"/>
                  </a:lnTo>
                  <a:lnTo>
                    <a:pt x="396489" y="939118"/>
                  </a:lnTo>
                  <a:lnTo>
                    <a:pt x="413795" y="947611"/>
                  </a:lnTo>
                  <a:lnTo>
                    <a:pt x="432358" y="950264"/>
                  </a:lnTo>
                  <a:lnTo>
                    <a:pt x="445626" y="947459"/>
                  </a:lnTo>
                  <a:lnTo>
                    <a:pt x="456947" y="939731"/>
                  </a:lnTo>
                  <a:lnTo>
                    <a:pt x="464832" y="928110"/>
                  </a:lnTo>
                  <a:lnTo>
                    <a:pt x="467791" y="913625"/>
                  </a:lnTo>
                  <a:lnTo>
                    <a:pt x="465902" y="899686"/>
                  </a:lnTo>
                  <a:lnTo>
                    <a:pt x="460005" y="886442"/>
                  </a:lnTo>
                  <a:lnTo>
                    <a:pt x="449752" y="872743"/>
                  </a:lnTo>
                  <a:lnTo>
                    <a:pt x="434797" y="857440"/>
                  </a:lnTo>
                  <a:lnTo>
                    <a:pt x="204247" y="632688"/>
                  </a:lnTo>
                  <a:close/>
                </a:path>
                <a:path w="467995" h="950594">
                  <a:moveTo>
                    <a:pt x="395719" y="285813"/>
                  </a:moveTo>
                  <a:lnTo>
                    <a:pt x="350545" y="310248"/>
                  </a:lnTo>
                  <a:lnTo>
                    <a:pt x="87922" y="522782"/>
                  </a:lnTo>
                  <a:lnTo>
                    <a:pt x="207647" y="522782"/>
                  </a:lnTo>
                  <a:lnTo>
                    <a:pt x="406730" y="368871"/>
                  </a:lnTo>
                  <a:lnTo>
                    <a:pt x="430754" y="337605"/>
                  </a:lnTo>
                  <a:lnTo>
                    <a:pt x="432358" y="323672"/>
                  </a:lnTo>
                  <a:lnTo>
                    <a:pt x="429384" y="309002"/>
                  </a:lnTo>
                  <a:lnTo>
                    <a:pt x="421373" y="296960"/>
                  </a:lnTo>
                  <a:lnTo>
                    <a:pt x="409695" y="288810"/>
                  </a:lnTo>
                  <a:lnTo>
                    <a:pt x="395719" y="285813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3192998" y="3210021"/>
              <a:ext cx="222885" cy="293370"/>
            </a:xfrm>
            <a:custGeom>
              <a:avLst/>
              <a:gdLst/>
              <a:ahLst/>
              <a:cxnLst/>
              <a:rect l="l" t="t" r="r" b="b"/>
              <a:pathLst>
                <a:path w="222885" h="293370">
                  <a:moveTo>
                    <a:pt x="192887" y="0"/>
                  </a:moveTo>
                  <a:lnTo>
                    <a:pt x="29756" y="0"/>
                  </a:lnTo>
                  <a:lnTo>
                    <a:pt x="19222" y="1411"/>
                  </a:lnTo>
                  <a:lnTo>
                    <a:pt x="11637" y="5508"/>
                  </a:lnTo>
                  <a:lnTo>
                    <a:pt x="7051" y="12087"/>
                  </a:lnTo>
                  <a:lnTo>
                    <a:pt x="5511" y="20942"/>
                  </a:lnTo>
                  <a:lnTo>
                    <a:pt x="7051" y="29792"/>
                  </a:lnTo>
                  <a:lnTo>
                    <a:pt x="11637" y="36371"/>
                  </a:lnTo>
                  <a:lnTo>
                    <a:pt x="19222" y="40471"/>
                  </a:lnTo>
                  <a:lnTo>
                    <a:pt x="29756" y="41884"/>
                  </a:lnTo>
                  <a:lnTo>
                    <a:pt x="149910" y="41884"/>
                  </a:lnTo>
                  <a:lnTo>
                    <a:pt x="9918" y="251320"/>
                  </a:lnTo>
                  <a:lnTo>
                    <a:pt x="5347" y="258524"/>
                  </a:lnTo>
                  <a:lnTo>
                    <a:pt x="2273" y="264748"/>
                  </a:lnTo>
                  <a:lnTo>
                    <a:pt x="542" y="270456"/>
                  </a:lnTo>
                  <a:lnTo>
                    <a:pt x="0" y="276110"/>
                  </a:lnTo>
                  <a:lnTo>
                    <a:pt x="1066" y="282044"/>
                  </a:lnTo>
                  <a:lnTo>
                    <a:pt x="4819" y="287558"/>
                  </a:lnTo>
                  <a:lnTo>
                    <a:pt x="12087" y="291621"/>
                  </a:lnTo>
                  <a:lnTo>
                    <a:pt x="23698" y="293204"/>
                  </a:lnTo>
                  <a:lnTo>
                    <a:pt x="198399" y="293204"/>
                  </a:lnTo>
                  <a:lnTo>
                    <a:pt x="208935" y="291791"/>
                  </a:lnTo>
                  <a:lnTo>
                    <a:pt x="216523" y="287689"/>
                  </a:lnTo>
                  <a:lnTo>
                    <a:pt x="221114" y="281106"/>
                  </a:lnTo>
                  <a:lnTo>
                    <a:pt x="222656" y="272249"/>
                  </a:lnTo>
                  <a:lnTo>
                    <a:pt x="221114" y="263402"/>
                  </a:lnTo>
                  <a:lnTo>
                    <a:pt x="216523" y="256827"/>
                  </a:lnTo>
                  <a:lnTo>
                    <a:pt x="208935" y="252731"/>
                  </a:lnTo>
                  <a:lnTo>
                    <a:pt x="198399" y="251320"/>
                  </a:lnTo>
                  <a:lnTo>
                    <a:pt x="66675" y="251320"/>
                  </a:lnTo>
                  <a:lnTo>
                    <a:pt x="65036" y="250215"/>
                  </a:lnTo>
                  <a:lnTo>
                    <a:pt x="206667" y="41884"/>
                  </a:lnTo>
                  <a:lnTo>
                    <a:pt x="216585" y="17094"/>
                  </a:lnTo>
                  <a:lnTo>
                    <a:pt x="215519" y="11160"/>
                  </a:lnTo>
                  <a:lnTo>
                    <a:pt x="211766" y="5646"/>
                  </a:lnTo>
                  <a:lnTo>
                    <a:pt x="204498" y="1583"/>
                  </a:lnTo>
                  <a:lnTo>
                    <a:pt x="19288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3445962" y="3206709"/>
              <a:ext cx="233045" cy="300355"/>
            </a:xfrm>
            <a:custGeom>
              <a:avLst/>
              <a:gdLst/>
              <a:ahLst/>
              <a:cxnLst/>
              <a:rect l="l" t="t" r="r" b="b"/>
              <a:pathLst>
                <a:path w="233045" h="300354">
                  <a:moveTo>
                    <a:pt x="24244" y="0"/>
                  </a:moveTo>
                  <a:lnTo>
                    <a:pt x="14182" y="1799"/>
                  </a:lnTo>
                  <a:lnTo>
                    <a:pt x="6545" y="6958"/>
                  </a:lnTo>
                  <a:lnTo>
                    <a:pt x="1696" y="15114"/>
                  </a:lnTo>
                  <a:lnTo>
                    <a:pt x="0" y="25908"/>
                  </a:lnTo>
                  <a:lnTo>
                    <a:pt x="0" y="182981"/>
                  </a:lnTo>
                  <a:lnTo>
                    <a:pt x="9876" y="237510"/>
                  </a:lnTo>
                  <a:lnTo>
                    <a:pt x="36028" y="273643"/>
                  </a:lnTo>
                  <a:lnTo>
                    <a:pt x="73235" y="293656"/>
                  </a:lnTo>
                  <a:lnTo>
                    <a:pt x="116281" y="299821"/>
                  </a:lnTo>
                  <a:lnTo>
                    <a:pt x="159333" y="293656"/>
                  </a:lnTo>
                  <a:lnTo>
                    <a:pt x="196545" y="273643"/>
                  </a:lnTo>
                  <a:lnTo>
                    <a:pt x="207913" y="257937"/>
                  </a:lnTo>
                  <a:lnTo>
                    <a:pt x="116281" y="257937"/>
                  </a:lnTo>
                  <a:lnTo>
                    <a:pt x="86397" y="253019"/>
                  </a:lnTo>
                  <a:lnTo>
                    <a:pt x="65241" y="238440"/>
                  </a:lnTo>
                  <a:lnTo>
                    <a:pt x="52660" y="214458"/>
                  </a:lnTo>
                  <a:lnTo>
                    <a:pt x="48501" y="181330"/>
                  </a:lnTo>
                  <a:lnTo>
                    <a:pt x="48501" y="25908"/>
                  </a:lnTo>
                  <a:lnTo>
                    <a:pt x="46804" y="15114"/>
                  </a:lnTo>
                  <a:lnTo>
                    <a:pt x="41954" y="6958"/>
                  </a:lnTo>
                  <a:lnTo>
                    <a:pt x="34313" y="1799"/>
                  </a:lnTo>
                  <a:lnTo>
                    <a:pt x="24244" y="0"/>
                  </a:lnTo>
                  <a:close/>
                </a:path>
                <a:path w="233045" h="300354">
                  <a:moveTo>
                    <a:pt x="208330" y="0"/>
                  </a:moveTo>
                  <a:lnTo>
                    <a:pt x="198261" y="1799"/>
                  </a:lnTo>
                  <a:lnTo>
                    <a:pt x="190620" y="6958"/>
                  </a:lnTo>
                  <a:lnTo>
                    <a:pt x="185770" y="15114"/>
                  </a:lnTo>
                  <a:lnTo>
                    <a:pt x="184073" y="25908"/>
                  </a:lnTo>
                  <a:lnTo>
                    <a:pt x="184073" y="181330"/>
                  </a:lnTo>
                  <a:lnTo>
                    <a:pt x="179914" y="214458"/>
                  </a:lnTo>
                  <a:lnTo>
                    <a:pt x="167332" y="238440"/>
                  </a:lnTo>
                  <a:lnTo>
                    <a:pt x="146172" y="253019"/>
                  </a:lnTo>
                  <a:lnTo>
                    <a:pt x="116281" y="257937"/>
                  </a:lnTo>
                  <a:lnTo>
                    <a:pt x="207913" y="257937"/>
                  </a:lnTo>
                  <a:lnTo>
                    <a:pt x="222698" y="237510"/>
                  </a:lnTo>
                  <a:lnTo>
                    <a:pt x="232575" y="182981"/>
                  </a:lnTo>
                  <a:lnTo>
                    <a:pt x="232575" y="25908"/>
                  </a:lnTo>
                  <a:lnTo>
                    <a:pt x="230878" y="15114"/>
                  </a:lnTo>
                  <a:lnTo>
                    <a:pt x="226029" y="6958"/>
                  </a:lnTo>
                  <a:lnTo>
                    <a:pt x="218392" y="1799"/>
                  </a:lnTo>
                  <a:lnTo>
                    <a:pt x="20833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3736988" y="3107513"/>
              <a:ext cx="59690" cy="399415"/>
            </a:xfrm>
            <a:custGeom>
              <a:avLst/>
              <a:gdLst/>
              <a:ahLst/>
              <a:cxnLst/>
              <a:rect l="l" t="t" r="r" b="b"/>
              <a:pathLst>
                <a:path w="59689" h="399414">
                  <a:moveTo>
                    <a:pt x="29756" y="99199"/>
                  </a:moveTo>
                  <a:lnTo>
                    <a:pt x="19693" y="100999"/>
                  </a:lnTo>
                  <a:lnTo>
                    <a:pt x="12057" y="106157"/>
                  </a:lnTo>
                  <a:lnTo>
                    <a:pt x="7208" y="114314"/>
                  </a:lnTo>
                  <a:lnTo>
                    <a:pt x="5511" y="125107"/>
                  </a:lnTo>
                  <a:lnTo>
                    <a:pt x="5511" y="373113"/>
                  </a:lnTo>
                  <a:lnTo>
                    <a:pt x="7208" y="383906"/>
                  </a:lnTo>
                  <a:lnTo>
                    <a:pt x="12057" y="392063"/>
                  </a:lnTo>
                  <a:lnTo>
                    <a:pt x="19693" y="397221"/>
                  </a:lnTo>
                  <a:lnTo>
                    <a:pt x="29756" y="399021"/>
                  </a:lnTo>
                  <a:lnTo>
                    <a:pt x="39825" y="397221"/>
                  </a:lnTo>
                  <a:lnTo>
                    <a:pt x="47466" y="392063"/>
                  </a:lnTo>
                  <a:lnTo>
                    <a:pt x="52316" y="383906"/>
                  </a:lnTo>
                  <a:lnTo>
                    <a:pt x="54013" y="373113"/>
                  </a:lnTo>
                  <a:lnTo>
                    <a:pt x="54013" y="125107"/>
                  </a:lnTo>
                  <a:lnTo>
                    <a:pt x="52316" y="114314"/>
                  </a:lnTo>
                  <a:lnTo>
                    <a:pt x="47466" y="106157"/>
                  </a:lnTo>
                  <a:lnTo>
                    <a:pt x="39825" y="100999"/>
                  </a:lnTo>
                  <a:lnTo>
                    <a:pt x="29756" y="99199"/>
                  </a:lnTo>
                  <a:close/>
                </a:path>
                <a:path w="59689" h="399414">
                  <a:moveTo>
                    <a:pt x="29756" y="0"/>
                  </a:moveTo>
                  <a:lnTo>
                    <a:pt x="18136" y="2324"/>
                  </a:lnTo>
                  <a:lnTo>
                    <a:pt x="8682" y="8677"/>
                  </a:lnTo>
                  <a:lnTo>
                    <a:pt x="2325" y="18130"/>
                  </a:lnTo>
                  <a:lnTo>
                    <a:pt x="0" y="29756"/>
                  </a:lnTo>
                  <a:lnTo>
                    <a:pt x="2325" y="41383"/>
                  </a:lnTo>
                  <a:lnTo>
                    <a:pt x="8682" y="50841"/>
                  </a:lnTo>
                  <a:lnTo>
                    <a:pt x="18136" y="57198"/>
                  </a:lnTo>
                  <a:lnTo>
                    <a:pt x="29756" y="59524"/>
                  </a:lnTo>
                  <a:lnTo>
                    <a:pt x="41388" y="57198"/>
                  </a:lnTo>
                  <a:lnTo>
                    <a:pt x="50846" y="50841"/>
                  </a:lnTo>
                  <a:lnTo>
                    <a:pt x="57200" y="41383"/>
                  </a:lnTo>
                  <a:lnTo>
                    <a:pt x="59524" y="29756"/>
                  </a:lnTo>
                  <a:lnTo>
                    <a:pt x="57200" y="18130"/>
                  </a:lnTo>
                  <a:lnTo>
                    <a:pt x="50846" y="8677"/>
                  </a:lnTo>
                  <a:lnTo>
                    <a:pt x="41388" y="2324"/>
                  </a:lnTo>
                  <a:lnTo>
                    <a:pt x="29756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3842270" y="3077751"/>
              <a:ext cx="253365" cy="429259"/>
            </a:xfrm>
            <a:custGeom>
              <a:avLst/>
              <a:gdLst/>
              <a:ahLst/>
              <a:cxnLst/>
              <a:rect l="l" t="t" r="r" b="b"/>
              <a:pathLst>
                <a:path w="253364" h="429260">
                  <a:moveTo>
                    <a:pt x="125094" y="128955"/>
                  </a:moveTo>
                  <a:lnTo>
                    <a:pt x="81609" y="137087"/>
                  </a:lnTo>
                  <a:lnTo>
                    <a:pt x="46777" y="159348"/>
                  </a:lnTo>
                  <a:lnTo>
                    <a:pt x="21177" y="192534"/>
                  </a:lnTo>
                  <a:lnTo>
                    <a:pt x="5391" y="233446"/>
                  </a:lnTo>
                  <a:lnTo>
                    <a:pt x="0" y="278879"/>
                  </a:lnTo>
                  <a:lnTo>
                    <a:pt x="5391" y="324306"/>
                  </a:lnTo>
                  <a:lnTo>
                    <a:pt x="21177" y="365213"/>
                  </a:lnTo>
                  <a:lnTo>
                    <a:pt x="46777" y="398398"/>
                  </a:lnTo>
                  <a:lnTo>
                    <a:pt x="81609" y="420658"/>
                  </a:lnTo>
                  <a:lnTo>
                    <a:pt x="125094" y="428790"/>
                  </a:lnTo>
                  <a:lnTo>
                    <a:pt x="151663" y="426223"/>
                  </a:lnTo>
                  <a:lnTo>
                    <a:pt x="173531" y="418593"/>
                  </a:lnTo>
                  <a:lnTo>
                    <a:pt x="190747" y="406003"/>
                  </a:lnTo>
                  <a:lnTo>
                    <a:pt x="203365" y="388556"/>
                  </a:lnTo>
                  <a:lnTo>
                    <a:pt x="252958" y="388556"/>
                  </a:lnTo>
                  <a:lnTo>
                    <a:pt x="252958" y="386892"/>
                  </a:lnTo>
                  <a:lnTo>
                    <a:pt x="128955" y="386892"/>
                  </a:lnTo>
                  <a:lnTo>
                    <a:pt x="91272" y="376989"/>
                  </a:lnTo>
                  <a:lnTo>
                    <a:pt x="66406" y="351483"/>
                  </a:lnTo>
                  <a:lnTo>
                    <a:pt x="52701" y="316678"/>
                  </a:lnTo>
                  <a:lnTo>
                    <a:pt x="48501" y="278879"/>
                  </a:lnTo>
                  <a:lnTo>
                    <a:pt x="52701" y="241072"/>
                  </a:lnTo>
                  <a:lnTo>
                    <a:pt x="66406" y="206263"/>
                  </a:lnTo>
                  <a:lnTo>
                    <a:pt x="91272" y="180756"/>
                  </a:lnTo>
                  <a:lnTo>
                    <a:pt x="128955" y="170853"/>
                  </a:lnTo>
                  <a:lnTo>
                    <a:pt x="252958" y="170853"/>
                  </a:lnTo>
                  <a:lnTo>
                    <a:pt x="252958" y="168643"/>
                  </a:lnTo>
                  <a:lnTo>
                    <a:pt x="203365" y="168643"/>
                  </a:lnTo>
                  <a:lnTo>
                    <a:pt x="191208" y="154769"/>
                  </a:lnTo>
                  <a:lnTo>
                    <a:pt x="173940" y="141979"/>
                  </a:lnTo>
                  <a:lnTo>
                    <a:pt x="151817" y="132599"/>
                  </a:lnTo>
                  <a:lnTo>
                    <a:pt x="125094" y="128955"/>
                  </a:lnTo>
                  <a:close/>
                </a:path>
                <a:path w="253364" h="429260">
                  <a:moveTo>
                    <a:pt x="252958" y="388556"/>
                  </a:moveTo>
                  <a:lnTo>
                    <a:pt x="204457" y="388556"/>
                  </a:lnTo>
                  <a:lnTo>
                    <a:pt x="204457" y="402882"/>
                  </a:lnTo>
                  <a:lnTo>
                    <a:pt x="206154" y="413670"/>
                  </a:lnTo>
                  <a:lnTo>
                    <a:pt x="211004" y="421827"/>
                  </a:lnTo>
                  <a:lnTo>
                    <a:pt x="218644" y="426988"/>
                  </a:lnTo>
                  <a:lnTo>
                    <a:pt x="228714" y="428790"/>
                  </a:lnTo>
                  <a:lnTo>
                    <a:pt x="238776" y="426988"/>
                  </a:lnTo>
                  <a:lnTo>
                    <a:pt x="246413" y="421827"/>
                  </a:lnTo>
                  <a:lnTo>
                    <a:pt x="251261" y="413670"/>
                  </a:lnTo>
                  <a:lnTo>
                    <a:pt x="252958" y="402882"/>
                  </a:lnTo>
                  <a:lnTo>
                    <a:pt x="252958" y="388556"/>
                  </a:lnTo>
                  <a:close/>
                </a:path>
                <a:path w="253364" h="429260">
                  <a:moveTo>
                    <a:pt x="252958" y="170853"/>
                  </a:moveTo>
                  <a:lnTo>
                    <a:pt x="128955" y="170853"/>
                  </a:lnTo>
                  <a:lnTo>
                    <a:pt x="166640" y="180756"/>
                  </a:lnTo>
                  <a:lnTo>
                    <a:pt x="191511" y="206263"/>
                  </a:lnTo>
                  <a:lnTo>
                    <a:pt x="205220" y="241072"/>
                  </a:lnTo>
                  <a:lnTo>
                    <a:pt x="209422" y="278879"/>
                  </a:lnTo>
                  <a:lnTo>
                    <a:pt x="205220" y="316678"/>
                  </a:lnTo>
                  <a:lnTo>
                    <a:pt x="191511" y="351483"/>
                  </a:lnTo>
                  <a:lnTo>
                    <a:pt x="166640" y="376989"/>
                  </a:lnTo>
                  <a:lnTo>
                    <a:pt x="128955" y="386892"/>
                  </a:lnTo>
                  <a:lnTo>
                    <a:pt x="252958" y="386892"/>
                  </a:lnTo>
                  <a:lnTo>
                    <a:pt x="252958" y="170853"/>
                  </a:lnTo>
                  <a:close/>
                </a:path>
                <a:path w="253364" h="429260">
                  <a:moveTo>
                    <a:pt x="228714" y="0"/>
                  </a:moveTo>
                  <a:lnTo>
                    <a:pt x="218644" y="1799"/>
                  </a:lnTo>
                  <a:lnTo>
                    <a:pt x="211004" y="6958"/>
                  </a:lnTo>
                  <a:lnTo>
                    <a:pt x="206154" y="15114"/>
                  </a:lnTo>
                  <a:lnTo>
                    <a:pt x="204457" y="25907"/>
                  </a:lnTo>
                  <a:lnTo>
                    <a:pt x="204457" y="168643"/>
                  </a:lnTo>
                  <a:lnTo>
                    <a:pt x="252958" y="168643"/>
                  </a:lnTo>
                  <a:lnTo>
                    <a:pt x="252958" y="25907"/>
                  </a:lnTo>
                  <a:lnTo>
                    <a:pt x="251261" y="15114"/>
                  </a:lnTo>
                  <a:lnTo>
                    <a:pt x="246413" y="6958"/>
                  </a:lnTo>
                  <a:lnTo>
                    <a:pt x="238776" y="1799"/>
                  </a:lnTo>
                  <a:lnTo>
                    <a:pt x="22871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4148734" y="3334575"/>
              <a:ext cx="155575" cy="41910"/>
            </a:xfrm>
            <a:custGeom>
              <a:avLst/>
              <a:gdLst/>
              <a:ahLst/>
              <a:cxnLst/>
              <a:rect l="l" t="t" r="r" b="b"/>
              <a:pathLst>
                <a:path w="155575" h="41910">
                  <a:moveTo>
                    <a:pt x="134467" y="0"/>
                  </a:moveTo>
                  <a:lnTo>
                    <a:pt x="20942" y="0"/>
                  </a:lnTo>
                  <a:lnTo>
                    <a:pt x="12783" y="1645"/>
                  </a:lnTo>
                  <a:lnTo>
                    <a:pt x="6127" y="6134"/>
                  </a:lnTo>
                  <a:lnTo>
                    <a:pt x="1643" y="12794"/>
                  </a:lnTo>
                  <a:lnTo>
                    <a:pt x="0" y="20955"/>
                  </a:lnTo>
                  <a:lnTo>
                    <a:pt x="1643" y="29106"/>
                  </a:lnTo>
                  <a:lnTo>
                    <a:pt x="6127" y="35758"/>
                  </a:lnTo>
                  <a:lnTo>
                    <a:pt x="12783" y="40241"/>
                  </a:lnTo>
                  <a:lnTo>
                    <a:pt x="20942" y="41884"/>
                  </a:lnTo>
                  <a:lnTo>
                    <a:pt x="134467" y="41884"/>
                  </a:lnTo>
                  <a:lnTo>
                    <a:pt x="142626" y="40241"/>
                  </a:lnTo>
                  <a:lnTo>
                    <a:pt x="149282" y="35758"/>
                  </a:lnTo>
                  <a:lnTo>
                    <a:pt x="153766" y="29106"/>
                  </a:lnTo>
                  <a:lnTo>
                    <a:pt x="155409" y="20955"/>
                  </a:lnTo>
                  <a:lnTo>
                    <a:pt x="153766" y="12794"/>
                  </a:lnTo>
                  <a:lnTo>
                    <a:pt x="149282" y="6134"/>
                  </a:lnTo>
                  <a:lnTo>
                    <a:pt x="142626" y="1645"/>
                  </a:lnTo>
                  <a:lnTo>
                    <a:pt x="13446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4368122" y="3077744"/>
              <a:ext cx="48895" cy="429259"/>
            </a:xfrm>
            <a:custGeom>
              <a:avLst/>
              <a:gdLst/>
              <a:ahLst/>
              <a:cxnLst/>
              <a:rect l="l" t="t" r="r" b="b"/>
              <a:pathLst>
                <a:path w="48895" h="429260">
                  <a:moveTo>
                    <a:pt x="24244" y="0"/>
                  </a:moveTo>
                  <a:lnTo>
                    <a:pt x="14182" y="1801"/>
                  </a:lnTo>
                  <a:lnTo>
                    <a:pt x="6545" y="6962"/>
                  </a:lnTo>
                  <a:lnTo>
                    <a:pt x="1696" y="15119"/>
                  </a:lnTo>
                  <a:lnTo>
                    <a:pt x="0" y="25908"/>
                  </a:lnTo>
                  <a:lnTo>
                    <a:pt x="0" y="402882"/>
                  </a:lnTo>
                  <a:lnTo>
                    <a:pt x="1696" y="413675"/>
                  </a:lnTo>
                  <a:lnTo>
                    <a:pt x="6545" y="421832"/>
                  </a:lnTo>
                  <a:lnTo>
                    <a:pt x="14182" y="426990"/>
                  </a:lnTo>
                  <a:lnTo>
                    <a:pt x="24244" y="428790"/>
                  </a:lnTo>
                  <a:lnTo>
                    <a:pt x="34313" y="426990"/>
                  </a:lnTo>
                  <a:lnTo>
                    <a:pt x="41954" y="421832"/>
                  </a:lnTo>
                  <a:lnTo>
                    <a:pt x="46804" y="413675"/>
                  </a:lnTo>
                  <a:lnTo>
                    <a:pt x="48501" y="402882"/>
                  </a:lnTo>
                  <a:lnTo>
                    <a:pt x="48501" y="25908"/>
                  </a:lnTo>
                  <a:lnTo>
                    <a:pt x="46804" y="15119"/>
                  </a:lnTo>
                  <a:lnTo>
                    <a:pt x="41954" y="6962"/>
                  </a:lnTo>
                  <a:lnTo>
                    <a:pt x="34313" y="1801"/>
                  </a:lnTo>
                  <a:lnTo>
                    <a:pt x="2424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4500452" y="3107513"/>
              <a:ext cx="59690" cy="399415"/>
            </a:xfrm>
            <a:custGeom>
              <a:avLst/>
              <a:gdLst/>
              <a:ahLst/>
              <a:cxnLst/>
              <a:rect l="l" t="t" r="r" b="b"/>
              <a:pathLst>
                <a:path w="59689" h="399414">
                  <a:moveTo>
                    <a:pt x="29756" y="99199"/>
                  </a:moveTo>
                  <a:lnTo>
                    <a:pt x="19693" y="100999"/>
                  </a:lnTo>
                  <a:lnTo>
                    <a:pt x="12057" y="106157"/>
                  </a:lnTo>
                  <a:lnTo>
                    <a:pt x="7208" y="114314"/>
                  </a:lnTo>
                  <a:lnTo>
                    <a:pt x="5511" y="125107"/>
                  </a:lnTo>
                  <a:lnTo>
                    <a:pt x="5511" y="373113"/>
                  </a:lnTo>
                  <a:lnTo>
                    <a:pt x="7208" y="383906"/>
                  </a:lnTo>
                  <a:lnTo>
                    <a:pt x="12057" y="392063"/>
                  </a:lnTo>
                  <a:lnTo>
                    <a:pt x="19693" y="397221"/>
                  </a:lnTo>
                  <a:lnTo>
                    <a:pt x="29756" y="399021"/>
                  </a:lnTo>
                  <a:lnTo>
                    <a:pt x="39825" y="397221"/>
                  </a:lnTo>
                  <a:lnTo>
                    <a:pt x="47466" y="392063"/>
                  </a:lnTo>
                  <a:lnTo>
                    <a:pt x="52316" y="383906"/>
                  </a:lnTo>
                  <a:lnTo>
                    <a:pt x="54013" y="373113"/>
                  </a:lnTo>
                  <a:lnTo>
                    <a:pt x="54013" y="125107"/>
                  </a:lnTo>
                  <a:lnTo>
                    <a:pt x="52316" y="114314"/>
                  </a:lnTo>
                  <a:lnTo>
                    <a:pt x="47466" y="106157"/>
                  </a:lnTo>
                  <a:lnTo>
                    <a:pt x="39825" y="100999"/>
                  </a:lnTo>
                  <a:lnTo>
                    <a:pt x="29756" y="99199"/>
                  </a:lnTo>
                  <a:close/>
                </a:path>
                <a:path w="59689" h="399414">
                  <a:moveTo>
                    <a:pt x="29756" y="0"/>
                  </a:moveTo>
                  <a:lnTo>
                    <a:pt x="18136" y="2324"/>
                  </a:lnTo>
                  <a:lnTo>
                    <a:pt x="8682" y="8677"/>
                  </a:lnTo>
                  <a:lnTo>
                    <a:pt x="2325" y="18130"/>
                  </a:lnTo>
                  <a:lnTo>
                    <a:pt x="0" y="29756"/>
                  </a:lnTo>
                  <a:lnTo>
                    <a:pt x="2325" y="41383"/>
                  </a:lnTo>
                  <a:lnTo>
                    <a:pt x="8682" y="50841"/>
                  </a:lnTo>
                  <a:lnTo>
                    <a:pt x="18136" y="57198"/>
                  </a:lnTo>
                  <a:lnTo>
                    <a:pt x="29756" y="59524"/>
                  </a:lnTo>
                  <a:lnTo>
                    <a:pt x="41388" y="57198"/>
                  </a:lnTo>
                  <a:lnTo>
                    <a:pt x="50846" y="50841"/>
                  </a:lnTo>
                  <a:lnTo>
                    <a:pt x="57200" y="41383"/>
                  </a:lnTo>
                  <a:lnTo>
                    <a:pt x="59524" y="29756"/>
                  </a:lnTo>
                  <a:lnTo>
                    <a:pt x="57200" y="18130"/>
                  </a:lnTo>
                  <a:lnTo>
                    <a:pt x="50846" y="8677"/>
                  </a:lnTo>
                  <a:lnTo>
                    <a:pt x="41388" y="2324"/>
                  </a:lnTo>
                  <a:lnTo>
                    <a:pt x="29756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4631110" y="3206705"/>
              <a:ext cx="396240" cy="300355"/>
            </a:xfrm>
            <a:custGeom>
              <a:avLst/>
              <a:gdLst/>
              <a:ahLst/>
              <a:cxnLst/>
              <a:rect l="l" t="t" r="r" b="b"/>
              <a:pathLst>
                <a:path w="396239" h="300354">
                  <a:moveTo>
                    <a:pt x="24244" y="0"/>
                  </a:moveTo>
                  <a:lnTo>
                    <a:pt x="14176" y="1801"/>
                  </a:lnTo>
                  <a:lnTo>
                    <a:pt x="6540" y="6962"/>
                  </a:lnTo>
                  <a:lnTo>
                    <a:pt x="1695" y="15119"/>
                  </a:lnTo>
                  <a:lnTo>
                    <a:pt x="0" y="25908"/>
                  </a:lnTo>
                  <a:lnTo>
                    <a:pt x="0" y="273926"/>
                  </a:lnTo>
                  <a:lnTo>
                    <a:pt x="1695" y="284714"/>
                  </a:lnTo>
                  <a:lnTo>
                    <a:pt x="6540" y="292871"/>
                  </a:lnTo>
                  <a:lnTo>
                    <a:pt x="14176" y="298032"/>
                  </a:lnTo>
                  <a:lnTo>
                    <a:pt x="24244" y="299834"/>
                  </a:lnTo>
                  <a:lnTo>
                    <a:pt x="34311" y="298032"/>
                  </a:lnTo>
                  <a:lnTo>
                    <a:pt x="41948" y="292871"/>
                  </a:lnTo>
                  <a:lnTo>
                    <a:pt x="46793" y="284714"/>
                  </a:lnTo>
                  <a:lnTo>
                    <a:pt x="48488" y="273926"/>
                  </a:lnTo>
                  <a:lnTo>
                    <a:pt x="48488" y="109677"/>
                  </a:lnTo>
                  <a:lnTo>
                    <a:pt x="52717" y="81416"/>
                  </a:lnTo>
                  <a:lnTo>
                    <a:pt x="64957" y="60080"/>
                  </a:lnTo>
                  <a:lnTo>
                    <a:pt x="84535" y="46597"/>
                  </a:lnTo>
                  <a:lnTo>
                    <a:pt x="110782" y="41897"/>
                  </a:lnTo>
                  <a:lnTo>
                    <a:pt x="198065" y="41897"/>
                  </a:lnTo>
                  <a:lnTo>
                    <a:pt x="193479" y="35839"/>
                  </a:lnTo>
                  <a:lnTo>
                    <a:pt x="49593" y="35839"/>
                  </a:lnTo>
                  <a:lnTo>
                    <a:pt x="48488" y="34734"/>
                  </a:lnTo>
                  <a:lnTo>
                    <a:pt x="48488" y="25908"/>
                  </a:lnTo>
                  <a:lnTo>
                    <a:pt x="46793" y="15119"/>
                  </a:lnTo>
                  <a:lnTo>
                    <a:pt x="41948" y="6962"/>
                  </a:lnTo>
                  <a:lnTo>
                    <a:pt x="34311" y="1801"/>
                  </a:lnTo>
                  <a:lnTo>
                    <a:pt x="24244" y="0"/>
                  </a:lnTo>
                  <a:close/>
                </a:path>
                <a:path w="396239" h="300354">
                  <a:moveTo>
                    <a:pt x="198065" y="41897"/>
                  </a:moveTo>
                  <a:lnTo>
                    <a:pt x="110782" y="41897"/>
                  </a:lnTo>
                  <a:lnTo>
                    <a:pt x="137334" y="46597"/>
                  </a:lnTo>
                  <a:lnTo>
                    <a:pt x="157067" y="60080"/>
                  </a:lnTo>
                  <a:lnTo>
                    <a:pt x="169360" y="81416"/>
                  </a:lnTo>
                  <a:lnTo>
                    <a:pt x="173596" y="109677"/>
                  </a:lnTo>
                  <a:lnTo>
                    <a:pt x="173596" y="273926"/>
                  </a:lnTo>
                  <a:lnTo>
                    <a:pt x="175293" y="284714"/>
                  </a:lnTo>
                  <a:lnTo>
                    <a:pt x="180141" y="292871"/>
                  </a:lnTo>
                  <a:lnTo>
                    <a:pt x="187778" y="298032"/>
                  </a:lnTo>
                  <a:lnTo>
                    <a:pt x="197840" y="299834"/>
                  </a:lnTo>
                  <a:lnTo>
                    <a:pt x="207910" y="298032"/>
                  </a:lnTo>
                  <a:lnTo>
                    <a:pt x="215550" y="292871"/>
                  </a:lnTo>
                  <a:lnTo>
                    <a:pt x="220400" y="284714"/>
                  </a:lnTo>
                  <a:lnTo>
                    <a:pt x="222097" y="273926"/>
                  </a:lnTo>
                  <a:lnTo>
                    <a:pt x="222097" y="109677"/>
                  </a:lnTo>
                  <a:lnTo>
                    <a:pt x="226326" y="81416"/>
                  </a:lnTo>
                  <a:lnTo>
                    <a:pt x="238564" y="60080"/>
                  </a:lnTo>
                  <a:lnTo>
                    <a:pt x="253753" y="49618"/>
                  </a:lnTo>
                  <a:lnTo>
                    <a:pt x="203911" y="49618"/>
                  </a:lnTo>
                  <a:lnTo>
                    <a:pt x="198065" y="41897"/>
                  </a:lnTo>
                  <a:close/>
                </a:path>
                <a:path w="396239" h="300354">
                  <a:moveTo>
                    <a:pt x="373924" y="41897"/>
                  </a:moveTo>
                  <a:lnTo>
                    <a:pt x="284378" y="41897"/>
                  </a:lnTo>
                  <a:lnTo>
                    <a:pt x="310938" y="46597"/>
                  </a:lnTo>
                  <a:lnTo>
                    <a:pt x="330674" y="60080"/>
                  </a:lnTo>
                  <a:lnTo>
                    <a:pt x="342969" y="81416"/>
                  </a:lnTo>
                  <a:lnTo>
                    <a:pt x="347205" y="109677"/>
                  </a:lnTo>
                  <a:lnTo>
                    <a:pt x="347205" y="273926"/>
                  </a:lnTo>
                  <a:lnTo>
                    <a:pt x="348900" y="284714"/>
                  </a:lnTo>
                  <a:lnTo>
                    <a:pt x="353745" y="292871"/>
                  </a:lnTo>
                  <a:lnTo>
                    <a:pt x="361382" y="298032"/>
                  </a:lnTo>
                  <a:lnTo>
                    <a:pt x="371449" y="299834"/>
                  </a:lnTo>
                  <a:lnTo>
                    <a:pt x="381519" y="298032"/>
                  </a:lnTo>
                  <a:lnTo>
                    <a:pt x="389159" y="292871"/>
                  </a:lnTo>
                  <a:lnTo>
                    <a:pt x="394009" y="284714"/>
                  </a:lnTo>
                  <a:lnTo>
                    <a:pt x="395706" y="273926"/>
                  </a:lnTo>
                  <a:lnTo>
                    <a:pt x="395706" y="111340"/>
                  </a:lnTo>
                  <a:lnTo>
                    <a:pt x="386130" y="59064"/>
                  </a:lnTo>
                  <a:lnTo>
                    <a:pt x="373924" y="41897"/>
                  </a:lnTo>
                  <a:close/>
                </a:path>
                <a:path w="396239" h="300354">
                  <a:moveTo>
                    <a:pt x="293750" y="0"/>
                  </a:moveTo>
                  <a:lnTo>
                    <a:pt x="264829" y="3411"/>
                  </a:lnTo>
                  <a:lnTo>
                    <a:pt x="240972" y="13231"/>
                  </a:lnTo>
                  <a:lnTo>
                    <a:pt x="221045" y="28841"/>
                  </a:lnTo>
                  <a:lnTo>
                    <a:pt x="203911" y="49618"/>
                  </a:lnTo>
                  <a:lnTo>
                    <a:pt x="253753" y="49618"/>
                  </a:lnTo>
                  <a:lnTo>
                    <a:pt x="258139" y="46597"/>
                  </a:lnTo>
                  <a:lnTo>
                    <a:pt x="284378" y="41897"/>
                  </a:lnTo>
                  <a:lnTo>
                    <a:pt x="373924" y="41897"/>
                  </a:lnTo>
                  <a:lnTo>
                    <a:pt x="361673" y="24666"/>
                  </a:lnTo>
                  <a:lnTo>
                    <a:pt x="328744" y="5770"/>
                  </a:lnTo>
                  <a:lnTo>
                    <a:pt x="293750" y="0"/>
                  </a:lnTo>
                  <a:close/>
                </a:path>
                <a:path w="396239" h="300354">
                  <a:moveTo>
                    <a:pt x="123456" y="0"/>
                  </a:moveTo>
                  <a:lnTo>
                    <a:pt x="94940" y="3506"/>
                  </a:lnTo>
                  <a:lnTo>
                    <a:pt x="74328" y="12338"/>
                  </a:lnTo>
                  <a:lnTo>
                    <a:pt x="59814" y="23960"/>
                  </a:lnTo>
                  <a:lnTo>
                    <a:pt x="49593" y="35839"/>
                  </a:lnTo>
                  <a:lnTo>
                    <a:pt x="193479" y="35839"/>
                  </a:lnTo>
                  <a:lnTo>
                    <a:pt x="186068" y="26049"/>
                  </a:lnTo>
                  <a:lnTo>
                    <a:pt x="166160" y="10750"/>
                  </a:lnTo>
                  <a:lnTo>
                    <a:pt x="145014" y="2480"/>
                  </a:lnTo>
                  <a:lnTo>
                    <a:pt x="123456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5080307" y="3077747"/>
              <a:ext cx="253365" cy="429259"/>
            </a:xfrm>
            <a:custGeom>
              <a:avLst/>
              <a:gdLst/>
              <a:ahLst/>
              <a:cxnLst/>
              <a:rect l="l" t="t" r="r" b="b"/>
              <a:pathLst>
                <a:path w="253364" h="429260">
                  <a:moveTo>
                    <a:pt x="24256" y="0"/>
                  </a:moveTo>
                  <a:lnTo>
                    <a:pt x="14192" y="1799"/>
                  </a:lnTo>
                  <a:lnTo>
                    <a:pt x="6551" y="6958"/>
                  </a:lnTo>
                  <a:lnTo>
                    <a:pt x="1698" y="15114"/>
                  </a:lnTo>
                  <a:lnTo>
                    <a:pt x="0" y="25907"/>
                  </a:lnTo>
                  <a:lnTo>
                    <a:pt x="0" y="402882"/>
                  </a:lnTo>
                  <a:lnTo>
                    <a:pt x="1698" y="413675"/>
                  </a:lnTo>
                  <a:lnTo>
                    <a:pt x="6551" y="421832"/>
                  </a:lnTo>
                  <a:lnTo>
                    <a:pt x="14192" y="426990"/>
                  </a:lnTo>
                  <a:lnTo>
                    <a:pt x="24256" y="428790"/>
                  </a:lnTo>
                  <a:lnTo>
                    <a:pt x="34321" y="426990"/>
                  </a:lnTo>
                  <a:lnTo>
                    <a:pt x="41962" y="421832"/>
                  </a:lnTo>
                  <a:lnTo>
                    <a:pt x="46815" y="413675"/>
                  </a:lnTo>
                  <a:lnTo>
                    <a:pt x="48513" y="402882"/>
                  </a:lnTo>
                  <a:lnTo>
                    <a:pt x="48513" y="388556"/>
                  </a:lnTo>
                  <a:lnTo>
                    <a:pt x="213786" y="388556"/>
                  </a:lnTo>
                  <a:lnTo>
                    <a:pt x="215070" y="386892"/>
                  </a:lnTo>
                  <a:lnTo>
                    <a:pt x="124015" y="386892"/>
                  </a:lnTo>
                  <a:lnTo>
                    <a:pt x="86330" y="376989"/>
                  </a:lnTo>
                  <a:lnTo>
                    <a:pt x="61460" y="351483"/>
                  </a:lnTo>
                  <a:lnTo>
                    <a:pt x="47750" y="316678"/>
                  </a:lnTo>
                  <a:lnTo>
                    <a:pt x="43548" y="278879"/>
                  </a:lnTo>
                  <a:lnTo>
                    <a:pt x="47750" y="241072"/>
                  </a:lnTo>
                  <a:lnTo>
                    <a:pt x="61460" y="206263"/>
                  </a:lnTo>
                  <a:lnTo>
                    <a:pt x="86330" y="180756"/>
                  </a:lnTo>
                  <a:lnTo>
                    <a:pt x="124015" y="170853"/>
                  </a:lnTo>
                  <a:lnTo>
                    <a:pt x="215069" y="170853"/>
                  </a:lnTo>
                  <a:lnTo>
                    <a:pt x="213364" y="168643"/>
                  </a:lnTo>
                  <a:lnTo>
                    <a:pt x="48513" y="168643"/>
                  </a:lnTo>
                  <a:lnTo>
                    <a:pt x="48513" y="25907"/>
                  </a:lnTo>
                  <a:lnTo>
                    <a:pt x="46815" y="15114"/>
                  </a:lnTo>
                  <a:lnTo>
                    <a:pt x="41962" y="6958"/>
                  </a:lnTo>
                  <a:lnTo>
                    <a:pt x="34321" y="1799"/>
                  </a:lnTo>
                  <a:lnTo>
                    <a:pt x="24256" y="0"/>
                  </a:lnTo>
                  <a:close/>
                </a:path>
                <a:path w="253364" h="429260">
                  <a:moveTo>
                    <a:pt x="213786" y="388556"/>
                  </a:moveTo>
                  <a:lnTo>
                    <a:pt x="49606" y="388556"/>
                  </a:lnTo>
                  <a:lnTo>
                    <a:pt x="62223" y="406003"/>
                  </a:lnTo>
                  <a:lnTo>
                    <a:pt x="79440" y="418593"/>
                  </a:lnTo>
                  <a:lnTo>
                    <a:pt x="101307" y="426223"/>
                  </a:lnTo>
                  <a:lnTo>
                    <a:pt x="127876" y="428790"/>
                  </a:lnTo>
                  <a:lnTo>
                    <a:pt x="171361" y="420658"/>
                  </a:lnTo>
                  <a:lnTo>
                    <a:pt x="206194" y="398398"/>
                  </a:lnTo>
                  <a:lnTo>
                    <a:pt x="213786" y="388556"/>
                  </a:lnTo>
                  <a:close/>
                </a:path>
                <a:path w="253364" h="429260">
                  <a:moveTo>
                    <a:pt x="215069" y="170853"/>
                  </a:moveTo>
                  <a:lnTo>
                    <a:pt x="124015" y="170853"/>
                  </a:lnTo>
                  <a:lnTo>
                    <a:pt x="161698" y="180756"/>
                  </a:lnTo>
                  <a:lnTo>
                    <a:pt x="186564" y="206263"/>
                  </a:lnTo>
                  <a:lnTo>
                    <a:pt x="200269" y="241072"/>
                  </a:lnTo>
                  <a:lnTo>
                    <a:pt x="204469" y="278879"/>
                  </a:lnTo>
                  <a:lnTo>
                    <a:pt x="200269" y="316678"/>
                  </a:lnTo>
                  <a:lnTo>
                    <a:pt x="186564" y="351483"/>
                  </a:lnTo>
                  <a:lnTo>
                    <a:pt x="161698" y="376989"/>
                  </a:lnTo>
                  <a:lnTo>
                    <a:pt x="124015" y="386892"/>
                  </a:lnTo>
                  <a:lnTo>
                    <a:pt x="215070" y="386892"/>
                  </a:lnTo>
                  <a:lnTo>
                    <a:pt x="231794" y="365213"/>
                  </a:lnTo>
                  <a:lnTo>
                    <a:pt x="247580" y="324306"/>
                  </a:lnTo>
                  <a:lnTo>
                    <a:pt x="252971" y="278879"/>
                  </a:lnTo>
                  <a:lnTo>
                    <a:pt x="247580" y="233446"/>
                  </a:lnTo>
                  <a:lnTo>
                    <a:pt x="231794" y="192534"/>
                  </a:lnTo>
                  <a:lnTo>
                    <a:pt x="215069" y="170853"/>
                  </a:lnTo>
                  <a:close/>
                </a:path>
                <a:path w="253364" h="429260">
                  <a:moveTo>
                    <a:pt x="127876" y="128955"/>
                  </a:moveTo>
                  <a:lnTo>
                    <a:pt x="101153" y="132599"/>
                  </a:lnTo>
                  <a:lnTo>
                    <a:pt x="79030" y="141979"/>
                  </a:lnTo>
                  <a:lnTo>
                    <a:pt x="61762" y="154769"/>
                  </a:lnTo>
                  <a:lnTo>
                    <a:pt x="49606" y="168643"/>
                  </a:lnTo>
                  <a:lnTo>
                    <a:pt x="213364" y="168643"/>
                  </a:lnTo>
                  <a:lnTo>
                    <a:pt x="206194" y="159348"/>
                  </a:lnTo>
                  <a:lnTo>
                    <a:pt x="171361" y="137087"/>
                  </a:lnTo>
                  <a:lnTo>
                    <a:pt x="127876" y="12895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5384566" y="3206709"/>
              <a:ext cx="233045" cy="300355"/>
            </a:xfrm>
            <a:custGeom>
              <a:avLst/>
              <a:gdLst/>
              <a:ahLst/>
              <a:cxnLst/>
              <a:rect l="l" t="t" r="r" b="b"/>
              <a:pathLst>
                <a:path w="233045" h="300354">
                  <a:moveTo>
                    <a:pt x="24257" y="0"/>
                  </a:moveTo>
                  <a:lnTo>
                    <a:pt x="14187" y="1799"/>
                  </a:lnTo>
                  <a:lnTo>
                    <a:pt x="6546" y="6958"/>
                  </a:lnTo>
                  <a:lnTo>
                    <a:pt x="1697" y="15114"/>
                  </a:lnTo>
                  <a:lnTo>
                    <a:pt x="0" y="25908"/>
                  </a:lnTo>
                  <a:lnTo>
                    <a:pt x="0" y="182981"/>
                  </a:lnTo>
                  <a:lnTo>
                    <a:pt x="9878" y="237510"/>
                  </a:lnTo>
                  <a:lnTo>
                    <a:pt x="36034" y="273643"/>
                  </a:lnTo>
                  <a:lnTo>
                    <a:pt x="73246" y="293656"/>
                  </a:lnTo>
                  <a:lnTo>
                    <a:pt x="116293" y="299821"/>
                  </a:lnTo>
                  <a:lnTo>
                    <a:pt x="159339" y="293656"/>
                  </a:lnTo>
                  <a:lnTo>
                    <a:pt x="196546" y="273643"/>
                  </a:lnTo>
                  <a:lnTo>
                    <a:pt x="207914" y="257937"/>
                  </a:lnTo>
                  <a:lnTo>
                    <a:pt x="116293" y="257937"/>
                  </a:lnTo>
                  <a:lnTo>
                    <a:pt x="86402" y="253019"/>
                  </a:lnTo>
                  <a:lnTo>
                    <a:pt x="65243" y="238440"/>
                  </a:lnTo>
                  <a:lnTo>
                    <a:pt x="52660" y="214458"/>
                  </a:lnTo>
                  <a:lnTo>
                    <a:pt x="48501" y="181330"/>
                  </a:lnTo>
                  <a:lnTo>
                    <a:pt x="48501" y="25908"/>
                  </a:lnTo>
                  <a:lnTo>
                    <a:pt x="46804" y="15114"/>
                  </a:lnTo>
                  <a:lnTo>
                    <a:pt x="41956" y="6958"/>
                  </a:lnTo>
                  <a:lnTo>
                    <a:pt x="34319" y="1799"/>
                  </a:lnTo>
                  <a:lnTo>
                    <a:pt x="24257" y="0"/>
                  </a:lnTo>
                  <a:close/>
                </a:path>
                <a:path w="233045" h="300354">
                  <a:moveTo>
                    <a:pt x="208330" y="0"/>
                  </a:moveTo>
                  <a:lnTo>
                    <a:pt x="198263" y="1799"/>
                  </a:lnTo>
                  <a:lnTo>
                    <a:pt x="190627" y="6958"/>
                  </a:lnTo>
                  <a:lnTo>
                    <a:pt x="185781" y="15114"/>
                  </a:lnTo>
                  <a:lnTo>
                    <a:pt x="184086" y="25908"/>
                  </a:lnTo>
                  <a:lnTo>
                    <a:pt x="184086" y="181330"/>
                  </a:lnTo>
                  <a:lnTo>
                    <a:pt x="179926" y="214458"/>
                  </a:lnTo>
                  <a:lnTo>
                    <a:pt x="167344" y="238440"/>
                  </a:lnTo>
                  <a:lnTo>
                    <a:pt x="146185" y="253019"/>
                  </a:lnTo>
                  <a:lnTo>
                    <a:pt x="116293" y="257937"/>
                  </a:lnTo>
                  <a:lnTo>
                    <a:pt x="207914" y="257937"/>
                  </a:lnTo>
                  <a:lnTo>
                    <a:pt x="222698" y="237510"/>
                  </a:lnTo>
                  <a:lnTo>
                    <a:pt x="232575" y="182981"/>
                  </a:lnTo>
                  <a:lnTo>
                    <a:pt x="232575" y="25908"/>
                  </a:lnTo>
                  <a:lnTo>
                    <a:pt x="230880" y="15114"/>
                  </a:lnTo>
                  <a:lnTo>
                    <a:pt x="226034" y="6958"/>
                  </a:lnTo>
                  <a:lnTo>
                    <a:pt x="218398" y="1799"/>
                  </a:lnTo>
                  <a:lnTo>
                    <a:pt x="20833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5681106" y="3206709"/>
              <a:ext cx="142875" cy="300355"/>
            </a:xfrm>
            <a:custGeom>
              <a:avLst/>
              <a:gdLst/>
              <a:ahLst/>
              <a:cxnLst/>
              <a:rect l="l" t="t" r="r" b="b"/>
              <a:pathLst>
                <a:path w="142875" h="300354">
                  <a:moveTo>
                    <a:pt x="24257" y="0"/>
                  </a:moveTo>
                  <a:lnTo>
                    <a:pt x="14187" y="1799"/>
                  </a:lnTo>
                  <a:lnTo>
                    <a:pt x="6546" y="6958"/>
                  </a:lnTo>
                  <a:lnTo>
                    <a:pt x="1697" y="15114"/>
                  </a:lnTo>
                  <a:lnTo>
                    <a:pt x="0" y="25908"/>
                  </a:lnTo>
                  <a:lnTo>
                    <a:pt x="0" y="273913"/>
                  </a:lnTo>
                  <a:lnTo>
                    <a:pt x="1697" y="284707"/>
                  </a:lnTo>
                  <a:lnTo>
                    <a:pt x="6546" y="292863"/>
                  </a:lnTo>
                  <a:lnTo>
                    <a:pt x="14187" y="298021"/>
                  </a:lnTo>
                  <a:lnTo>
                    <a:pt x="24257" y="299821"/>
                  </a:lnTo>
                  <a:lnTo>
                    <a:pt x="34319" y="298021"/>
                  </a:lnTo>
                  <a:lnTo>
                    <a:pt x="41956" y="292863"/>
                  </a:lnTo>
                  <a:lnTo>
                    <a:pt x="46804" y="284707"/>
                  </a:lnTo>
                  <a:lnTo>
                    <a:pt x="48501" y="273913"/>
                  </a:lnTo>
                  <a:lnTo>
                    <a:pt x="48501" y="134480"/>
                  </a:lnTo>
                  <a:lnTo>
                    <a:pt x="54461" y="98225"/>
                  </a:lnTo>
                  <a:lnTo>
                    <a:pt x="69724" y="73442"/>
                  </a:lnTo>
                  <a:lnTo>
                    <a:pt x="90361" y="58372"/>
                  </a:lnTo>
                  <a:lnTo>
                    <a:pt x="112445" y="51257"/>
                  </a:lnTo>
                  <a:lnTo>
                    <a:pt x="114349" y="50711"/>
                  </a:lnTo>
                  <a:lnTo>
                    <a:pt x="48501" y="50711"/>
                  </a:lnTo>
                  <a:lnTo>
                    <a:pt x="48501" y="25908"/>
                  </a:lnTo>
                  <a:lnTo>
                    <a:pt x="46804" y="15114"/>
                  </a:lnTo>
                  <a:lnTo>
                    <a:pt x="41956" y="6958"/>
                  </a:lnTo>
                  <a:lnTo>
                    <a:pt x="34319" y="1799"/>
                  </a:lnTo>
                  <a:lnTo>
                    <a:pt x="24257" y="0"/>
                  </a:lnTo>
                  <a:close/>
                </a:path>
                <a:path w="142875" h="300354">
                  <a:moveTo>
                    <a:pt x="115735" y="0"/>
                  </a:moveTo>
                  <a:lnTo>
                    <a:pt x="95095" y="4746"/>
                  </a:lnTo>
                  <a:lnTo>
                    <a:pt x="76265" y="16883"/>
                  </a:lnTo>
                  <a:lnTo>
                    <a:pt x="60637" y="33255"/>
                  </a:lnTo>
                  <a:lnTo>
                    <a:pt x="49606" y="50711"/>
                  </a:lnTo>
                  <a:lnTo>
                    <a:pt x="114349" y="50711"/>
                  </a:lnTo>
                  <a:lnTo>
                    <a:pt x="125779" y="47432"/>
                  </a:lnTo>
                  <a:lnTo>
                    <a:pt x="135240" y="41749"/>
                  </a:lnTo>
                  <a:lnTo>
                    <a:pt x="140879" y="34206"/>
                  </a:lnTo>
                  <a:lnTo>
                    <a:pt x="142748" y="24803"/>
                  </a:lnTo>
                  <a:lnTo>
                    <a:pt x="140931" y="15114"/>
                  </a:lnTo>
                  <a:lnTo>
                    <a:pt x="135651" y="7234"/>
                  </a:lnTo>
                  <a:lnTo>
                    <a:pt x="127167" y="1937"/>
                  </a:lnTo>
                  <a:lnTo>
                    <a:pt x="11573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5829354" y="3206703"/>
              <a:ext cx="253365" cy="415925"/>
            </a:xfrm>
            <a:custGeom>
              <a:avLst/>
              <a:gdLst/>
              <a:ahLst/>
              <a:cxnLst/>
              <a:rect l="l" t="t" r="r" b="b"/>
              <a:pathLst>
                <a:path w="253364" h="415925">
                  <a:moveTo>
                    <a:pt x="28663" y="339509"/>
                  </a:moveTo>
                  <a:lnTo>
                    <a:pt x="18967" y="341644"/>
                  </a:lnTo>
                  <a:lnTo>
                    <a:pt x="12679" y="347086"/>
                  </a:lnTo>
                  <a:lnTo>
                    <a:pt x="9284" y="354387"/>
                  </a:lnTo>
                  <a:lnTo>
                    <a:pt x="8267" y="362102"/>
                  </a:lnTo>
                  <a:lnTo>
                    <a:pt x="18780" y="380918"/>
                  </a:lnTo>
                  <a:lnTo>
                    <a:pt x="45672" y="398130"/>
                  </a:lnTo>
                  <a:lnTo>
                    <a:pt x="81969" y="410692"/>
                  </a:lnTo>
                  <a:lnTo>
                    <a:pt x="120700" y="415556"/>
                  </a:lnTo>
                  <a:lnTo>
                    <a:pt x="164932" y="409357"/>
                  </a:lnTo>
                  <a:lnTo>
                    <a:pt x="201544" y="391360"/>
                  </a:lnTo>
                  <a:lnTo>
                    <a:pt x="218515" y="373672"/>
                  </a:lnTo>
                  <a:lnTo>
                    <a:pt x="124548" y="373672"/>
                  </a:lnTo>
                  <a:lnTo>
                    <a:pt x="90582" y="368334"/>
                  </a:lnTo>
                  <a:lnTo>
                    <a:pt x="65243" y="356590"/>
                  </a:lnTo>
                  <a:lnTo>
                    <a:pt x="45585" y="344847"/>
                  </a:lnTo>
                  <a:lnTo>
                    <a:pt x="28663" y="339509"/>
                  </a:lnTo>
                  <a:close/>
                </a:path>
                <a:path w="253364" h="415925">
                  <a:moveTo>
                    <a:pt x="252971" y="41897"/>
                  </a:moveTo>
                  <a:lnTo>
                    <a:pt x="128968" y="41897"/>
                  </a:lnTo>
                  <a:lnTo>
                    <a:pt x="166653" y="51800"/>
                  </a:lnTo>
                  <a:lnTo>
                    <a:pt x="191523" y="77308"/>
                  </a:lnTo>
                  <a:lnTo>
                    <a:pt x="205233" y="112116"/>
                  </a:lnTo>
                  <a:lnTo>
                    <a:pt x="209435" y="149923"/>
                  </a:lnTo>
                  <a:lnTo>
                    <a:pt x="205233" y="187722"/>
                  </a:lnTo>
                  <a:lnTo>
                    <a:pt x="191523" y="222527"/>
                  </a:lnTo>
                  <a:lnTo>
                    <a:pt x="166653" y="248033"/>
                  </a:lnTo>
                  <a:lnTo>
                    <a:pt x="128968" y="257937"/>
                  </a:lnTo>
                  <a:lnTo>
                    <a:pt x="204469" y="257937"/>
                  </a:lnTo>
                  <a:lnTo>
                    <a:pt x="204469" y="283298"/>
                  </a:lnTo>
                  <a:lnTo>
                    <a:pt x="200663" y="315089"/>
                  </a:lnTo>
                  <a:lnTo>
                    <a:pt x="187659" y="344192"/>
                  </a:lnTo>
                  <a:lnTo>
                    <a:pt x="163080" y="365441"/>
                  </a:lnTo>
                  <a:lnTo>
                    <a:pt x="124548" y="373672"/>
                  </a:lnTo>
                  <a:lnTo>
                    <a:pt x="218515" y="373672"/>
                  </a:lnTo>
                  <a:lnTo>
                    <a:pt x="229268" y="362464"/>
                  </a:lnTo>
                  <a:lnTo>
                    <a:pt x="246833" y="323570"/>
                  </a:lnTo>
                  <a:lnTo>
                    <a:pt x="252971" y="275577"/>
                  </a:lnTo>
                  <a:lnTo>
                    <a:pt x="252971" y="41897"/>
                  </a:lnTo>
                  <a:close/>
                </a:path>
                <a:path w="253364" h="415925">
                  <a:moveTo>
                    <a:pt x="128968" y="0"/>
                  </a:moveTo>
                  <a:lnTo>
                    <a:pt x="83807" y="8131"/>
                  </a:lnTo>
                  <a:lnTo>
                    <a:pt x="47855" y="30392"/>
                  </a:lnTo>
                  <a:lnTo>
                    <a:pt x="21585" y="63579"/>
                  </a:lnTo>
                  <a:lnTo>
                    <a:pt x="5475" y="104490"/>
                  </a:lnTo>
                  <a:lnTo>
                    <a:pt x="0" y="149923"/>
                  </a:lnTo>
                  <a:lnTo>
                    <a:pt x="5475" y="195350"/>
                  </a:lnTo>
                  <a:lnTo>
                    <a:pt x="21585" y="236257"/>
                  </a:lnTo>
                  <a:lnTo>
                    <a:pt x="47855" y="269442"/>
                  </a:lnTo>
                  <a:lnTo>
                    <a:pt x="83807" y="291702"/>
                  </a:lnTo>
                  <a:lnTo>
                    <a:pt x="128968" y="299834"/>
                  </a:lnTo>
                  <a:lnTo>
                    <a:pt x="152453" y="296854"/>
                  </a:lnTo>
                  <a:lnTo>
                    <a:pt x="172991" y="288396"/>
                  </a:lnTo>
                  <a:lnTo>
                    <a:pt x="190117" y="275183"/>
                  </a:lnTo>
                  <a:lnTo>
                    <a:pt x="203365" y="257937"/>
                  </a:lnTo>
                  <a:lnTo>
                    <a:pt x="128968" y="257937"/>
                  </a:lnTo>
                  <a:lnTo>
                    <a:pt x="91283" y="248033"/>
                  </a:lnTo>
                  <a:lnTo>
                    <a:pt x="66413" y="222527"/>
                  </a:lnTo>
                  <a:lnTo>
                    <a:pt x="52703" y="187722"/>
                  </a:lnTo>
                  <a:lnTo>
                    <a:pt x="48501" y="149923"/>
                  </a:lnTo>
                  <a:lnTo>
                    <a:pt x="52703" y="112116"/>
                  </a:lnTo>
                  <a:lnTo>
                    <a:pt x="66413" y="77308"/>
                  </a:lnTo>
                  <a:lnTo>
                    <a:pt x="91283" y="51800"/>
                  </a:lnTo>
                  <a:lnTo>
                    <a:pt x="128968" y="41897"/>
                  </a:lnTo>
                  <a:lnTo>
                    <a:pt x="252971" y="41897"/>
                  </a:lnTo>
                  <a:lnTo>
                    <a:pt x="252971" y="36944"/>
                  </a:lnTo>
                  <a:lnTo>
                    <a:pt x="203365" y="36944"/>
                  </a:lnTo>
                  <a:lnTo>
                    <a:pt x="190783" y="23710"/>
                  </a:lnTo>
                  <a:lnTo>
                    <a:pt x="173196" y="11857"/>
                  </a:lnTo>
                  <a:lnTo>
                    <a:pt x="152065" y="3291"/>
                  </a:lnTo>
                  <a:lnTo>
                    <a:pt x="128968" y="0"/>
                  </a:lnTo>
                  <a:close/>
                </a:path>
                <a:path w="253364" h="415925">
                  <a:moveTo>
                    <a:pt x="230365" y="0"/>
                  </a:moveTo>
                  <a:lnTo>
                    <a:pt x="220741" y="1302"/>
                  </a:lnTo>
                  <a:lnTo>
                    <a:pt x="212459" y="5449"/>
                  </a:lnTo>
                  <a:lnTo>
                    <a:pt x="206656" y="12799"/>
                  </a:lnTo>
                  <a:lnTo>
                    <a:pt x="204469" y="23710"/>
                  </a:lnTo>
                  <a:lnTo>
                    <a:pt x="204469" y="36944"/>
                  </a:lnTo>
                  <a:lnTo>
                    <a:pt x="252971" y="36944"/>
                  </a:lnTo>
                  <a:lnTo>
                    <a:pt x="252971" y="23710"/>
                  </a:lnTo>
                  <a:lnTo>
                    <a:pt x="250758" y="12799"/>
                  </a:lnTo>
                  <a:lnTo>
                    <a:pt x="245187" y="5449"/>
                  </a:lnTo>
                  <a:lnTo>
                    <a:pt x="237856" y="1302"/>
                  </a:lnTo>
                  <a:lnTo>
                    <a:pt x="23036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4528591" y="1895842"/>
              <a:ext cx="225437" cy="2254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4843376" y="1795730"/>
              <a:ext cx="225463" cy="2254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3986606" y="1950021"/>
              <a:ext cx="1037755" cy="96899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0" name="Tekstvak 29">
            <a:extLst>
              <a:ext uri="{FF2B5EF4-FFF2-40B4-BE49-F238E27FC236}">
                <a16:creationId xmlns:a16="http://schemas.microsoft.com/office/drawing/2014/main" id="{1F7A330C-4156-CA46-B0BF-41AFAE0B770A}"/>
              </a:ext>
            </a:extLst>
          </p:cNvPr>
          <p:cNvSpPr txBox="1"/>
          <p:nvPr/>
        </p:nvSpPr>
        <p:spPr>
          <a:xfrm>
            <a:off x="1583110" y="5045495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Mijnstreekcoalitie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november 2022</a:t>
            </a:r>
          </a:p>
        </p:txBody>
      </p:sp>
      <p:sp>
        <p:nvSpPr>
          <p:cNvPr id="34" name="object 29">
            <a:extLst>
              <a:ext uri="{FF2B5EF4-FFF2-40B4-BE49-F238E27FC236}">
                <a16:creationId xmlns:a16="http://schemas.microsoft.com/office/drawing/2014/main" id="{57868496-C8CE-7B4A-86FE-02458E22B1D1}"/>
              </a:ext>
            </a:extLst>
          </p:cNvPr>
          <p:cNvSpPr/>
          <p:nvPr/>
        </p:nvSpPr>
        <p:spPr>
          <a:xfrm>
            <a:off x="1524001" y="6400800"/>
            <a:ext cx="9143999" cy="4570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kstvak 39">
            <a:extLst>
              <a:ext uri="{FF2B5EF4-FFF2-40B4-BE49-F238E27FC236}">
                <a16:creationId xmlns:a16="http://schemas.microsoft.com/office/drawing/2014/main" id="{493E8DCB-01B8-5F4D-BE0A-FD81ECC25B07}"/>
              </a:ext>
            </a:extLst>
          </p:cNvPr>
          <p:cNvSpPr txBox="1"/>
          <p:nvPr/>
        </p:nvSpPr>
        <p:spPr>
          <a:xfrm>
            <a:off x="2279577" y="1194757"/>
            <a:ext cx="804698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Ellen Janssen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Maet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Project- &amp; Interim-management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Interim-programma-management Trendbreuk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Analyse Trendbreuk nu &amp; aanbeveling voor Trendbreuk 2.0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Samen bouwen aan Trendbreuk 2.0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Samen ‘lerende situatie’ ontwikkelen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4" name="object 29">
            <a:extLst>
              <a:ext uri="{FF2B5EF4-FFF2-40B4-BE49-F238E27FC236}">
                <a16:creationId xmlns:a16="http://schemas.microsoft.com/office/drawing/2014/main" id="{AA6C1189-211E-1B46-BA85-E0DDE82DB257}"/>
              </a:ext>
            </a:extLst>
          </p:cNvPr>
          <p:cNvSpPr/>
          <p:nvPr/>
        </p:nvSpPr>
        <p:spPr>
          <a:xfrm>
            <a:off x="1524001" y="1143001"/>
            <a:ext cx="9143999" cy="1353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1" name="Groep 60">
            <a:extLst>
              <a:ext uri="{FF2B5EF4-FFF2-40B4-BE49-F238E27FC236}">
                <a16:creationId xmlns:a16="http://schemas.microsoft.com/office/drawing/2014/main" id="{CD2B14F0-B8FE-474E-884C-669D2E33A5B1}"/>
              </a:ext>
            </a:extLst>
          </p:cNvPr>
          <p:cNvGrpSpPr/>
          <p:nvPr/>
        </p:nvGrpSpPr>
        <p:grpSpPr>
          <a:xfrm>
            <a:off x="8153400" y="418241"/>
            <a:ext cx="1942184" cy="563820"/>
            <a:chOff x="3610799" y="334003"/>
            <a:chExt cx="2182478" cy="633578"/>
          </a:xfrm>
        </p:grpSpPr>
        <p:sp>
          <p:nvSpPr>
            <p:cNvPr id="62" name="object 3">
              <a:extLst>
                <a:ext uri="{FF2B5EF4-FFF2-40B4-BE49-F238E27FC236}">
                  <a16:creationId xmlns:a16="http://schemas.microsoft.com/office/drawing/2014/main" id="{EC192237-CFED-7E45-AE8C-E3E35BB8DEA4}"/>
                </a:ext>
              </a:extLst>
            </p:cNvPr>
            <p:cNvSpPr/>
            <p:nvPr/>
          </p:nvSpPr>
          <p:spPr>
            <a:xfrm>
              <a:off x="4734991" y="454342"/>
              <a:ext cx="145935" cy="2492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object 4">
              <a:extLst>
                <a:ext uri="{FF2B5EF4-FFF2-40B4-BE49-F238E27FC236}">
                  <a16:creationId xmlns:a16="http://schemas.microsoft.com/office/drawing/2014/main" id="{02B51C84-474B-754E-8403-CB229D5FB748}"/>
                </a:ext>
              </a:extLst>
            </p:cNvPr>
            <p:cNvSpPr/>
            <p:nvPr/>
          </p:nvSpPr>
          <p:spPr>
            <a:xfrm>
              <a:off x="3610799" y="399000"/>
              <a:ext cx="91440" cy="280670"/>
            </a:xfrm>
            <a:custGeom>
              <a:avLst/>
              <a:gdLst/>
              <a:ahLst/>
              <a:cxnLst/>
              <a:rect l="l" t="t" r="r" b="b"/>
              <a:pathLst>
                <a:path w="91439" h="280670">
                  <a:moveTo>
                    <a:pt x="59855" y="89395"/>
                  </a:moveTo>
                  <a:lnTo>
                    <a:pt x="31127" y="89395"/>
                  </a:lnTo>
                  <a:lnTo>
                    <a:pt x="31127" y="273748"/>
                  </a:lnTo>
                  <a:lnTo>
                    <a:pt x="36322" y="280136"/>
                  </a:lnTo>
                  <a:lnTo>
                    <a:pt x="54673" y="280136"/>
                  </a:lnTo>
                  <a:lnTo>
                    <a:pt x="59855" y="273748"/>
                  </a:lnTo>
                  <a:lnTo>
                    <a:pt x="59855" y="89395"/>
                  </a:lnTo>
                  <a:close/>
                </a:path>
                <a:path w="91439" h="280670">
                  <a:moveTo>
                    <a:pt x="88188" y="65443"/>
                  </a:moveTo>
                  <a:lnTo>
                    <a:pt x="2794" y="65443"/>
                  </a:lnTo>
                  <a:lnTo>
                    <a:pt x="0" y="72631"/>
                  </a:lnTo>
                  <a:lnTo>
                    <a:pt x="0" y="82207"/>
                  </a:lnTo>
                  <a:lnTo>
                    <a:pt x="2794" y="89395"/>
                  </a:lnTo>
                  <a:lnTo>
                    <a:pt x="88188" y="89395"/>
                  </a:lnTo>
                  <a:lnTo>
                    <a:pt x="90982" y="82207"/>
                  </a:lnTo>
                  <a:lnTo>
                    <a:pt x="90982" y="72631"/>
                  </a:lnTo>
                  <a:lnTo>
                    <a:pt x="88188" y="65443"/>
                  </a:lnTo>
                  <a:close/>
                </a:path>
                <a:path w="91439" h="280670">
                  <a:moveTo>
                    <a:pt x="54673" y="0"/>
                  </a:moveTo>
                  <a:lnTo>
                    <a:pt x="36322" y="0"/>
                  </a:lnTo>
                  <a:lnTo>
                    <a:pt x="31127" y="6388"/>
                  </a:lnTo>
                  <a:lnTo>
                    <a:pt x="31127" y="65443"/>
                  </a:lnTo>
                  <a:lnTo>
                    <a:pt x="59855" y="65443"/>
                  </a:lnTo>
                  <a:lnTo>
                    <a:pt x="59855" y="6388"/>
                  </a:lnTo>
                  <a:lnTo>
                    <a:pt x="54673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object 5">
              <a:extLst>
                <a:ext uri="{FF2B5EF4-FFF2-40B4-BE49-F238E27FC236}">
                  <a16:creationId xmlns:a16="http://schemas.microsoft.com/office/drawing/2014/main" id="{4A3631C7-9B47-A04C-9FC1-349FD29CE921}"/>
                </a:ext>
              </a:extLst>
            </p:cNvPr>
            <p:cNvSpPr/>
            <p:nvPr/>
          </p:nvSpPr>
          <p:spPr>
            <a:xfrm>
              <a:off x="3742974" y="462048"/>
              <a:ext cx="284453" cy="21708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object 6">
              <a:extLst>
                <a:ext uri="{FF2B5EF4-FFF2-40B4-BE49-F238E27FC236}">
                  <a16:creationId xmlns:a16="http://schemas.microsoft.com/office/drawing/2014/main" id="{73A4159D-84A5-2840-B52A-8641537EC279}"/>
                </a:ext>
              </a:extLst>
            </p:cNvPr>
            <p:cNvSpPr/>
            <p:nvPr/>
          </p:nvSpPr>
          <p:spPr>
            <a:xfrm>
              <a:off x="4063372" y="462056"/>
              <a:ext cx="161213" cy="21708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object 7">
              <a:extLst>
                <a:ext uri="{FF2B5EF4-FFF2-40B4-BE49-F238E27FC236}">
                  <a16:creationId xmlns:a16="http://schemas.microsoft.com/office/drawing/2014/main" id="{6FEDE588-44AE-A340-AC6C-81F149377F24}"/>
                </a:ext>
              </a:extLst>
            </p:cNvPr>
            <p:cNvSpPr/>
            <p:nvPr/>
          </p:nvSpPr>
          <p:spPr>
            <a:xfrm>
              <a:off x="4258221" y="368678"/>
              <a:ext cx="180340" cy="310515"/>
            </a:xfrm>
            <a:custGeom>
              <a:avLst/>
              <a:gdLst/>
              <a:ahLst/>
              <a:cxnLst/>
              <a:rect l="l" t="t" r="r" b="b"/>
              <a:pathLst>
                <a:path w="180339" h="310515">
                  <a:moveTo>
                    <a:pt x="90576" y="93370"/>
                  </a:moveTo>
                  <a:lnTo>
                    <a:pt x="50497" y="102810"/>
                  </a:lnTo>
                  <a:lnTo>
                    <a:pt x="22242" y="127588"/>
                  </a:lnTo>
                  <a:lnTo>
                    <a:pt x="5510" y="162395"/>
                  </a:lnTo>
                  <a:lnTo>
                    <a:pt x="0" y="201917"/>
                  </a:lnTo>
                  <a:lnTo>
                    <a:pt x="5690" y="244127"/>
                  </a:lnTo>
                  <a:lnTo>
                    <a:pt x="22790" y="278630"/>
                  </a:lnTo>
                  <a:lnTo>
                    <a:pt x="51338" y="301910"/>
                  </a:lnTo>
                  <a:lnTo>
                    <a:pt x="91376" y="310451"/>
                  </a:lnTo>
                  <a:lnTo>
                    <a:pt x="109182" y="308444"/>
                  </a:lnTo>
                  <a:lnTo>
                    <a:pt x="125193" y="302472"/>
                  </a:lnTo>
                  <a:lnTo>
                    <a:pt x="138961" y="292609"/>
                  </a:lnTo>
                  <a:lnTo>
                    <a:pt x="143898" y="286512"/>
                  </a:lnTo>
                  <a:lnTo>
                    <a:pt x="91376" y="286512"/>
                  </a:lnTo>
                  <a:lnTo>
                    <a:pt x="63106" y="278737"/>
                  </a:lnTo>
                  <a:lnTo>
                    <a:pt x="44486" y="258730"/>
                  </a:lnTo>
                  <a:lnTo>
                    <a:pt x="34246" y="231465"/>
                  </a:lnTo>
                  <a:lnTo>
                    <a:pt x="31114" y="201917"/>
                  </a:lnTo>
                  <a:lnTo>
                    <a:pt x="34414" y="172366"/>
                  </a:lnTo>
                  <a:lnTo>
                    <a:pt x="44934" y="145097"/>
                  </a:lnTo>
                  <a:lnTo>
                    <a:pt x="63610" y="125086"/>
                  </a:lnTo>
                  <a:lnTo>
                    <a:pt x="91376" y="117309"/>
                  </a:lnTo>
                  <a:lnTo>
                    <a:pt x="143076" y="117309"/>
                  </a:lnTo>
                  <a:lnTo>
                    <a:pt x="137325" y="111045"/>
                  </a:lnTo>
                  <a:lnTo>
                    <a:pt x="123450" y="101201"/>
                  </a:lnTo>
                  <a:lnTo>
                    <a:pt x="108003" y="95322"/>
                  </a:lnTo>
                  <a:lnTo>
                    <a:pt x="90576" y="93370"/>
                  </a:lnTo>
                  <a:close/>
                </a:path>
                <a:path w="180339" h="310515">
                  <a:moveTo>
                    <a:pt x="179971" y="278930"/>
                  </a:moveTo>
                  <a:lnTo>
                    <a:pt x="151231" y="278930"/>
                  </a:lnTo>
                  <a:lnTo>
                    <a:pt x="151231" y="304063"/>
                  </a:lnTo>
                  <a:lnTo>
                    <a:pt x="156425" y="310451"/>
                  </a:lnTo>
                  <a:lnTo>
                    <a:pt x="174777" y="310451"/>
                  </a:lnTo>
                  <a:lnTo>
                    <a:pt x="179971" y="304063"/>
                  </a:lnTo>
                  <a:lnTo>
                    <a:pt x="179971" y="278930"/>
                  </a:lnTo>
                  <a:close/>
                </a:path>
                <a:path w="180339" h="310515">
                  <a:moveTo>
                    <a:pt x="143076" y="117309"/>
                  </a:moveTo>
                  <a:lnTo>
                    <a:pt x="91376" y="117309"/>
                  </a:lnTo>
                  <a:lnTo>
                    <a:pt x="119583" y="125086"/>
                  </a:lnTo>
                  <a:lnTo>
                    <a:pt x="138063" y="145097"/>
                  </a:lnTo>
                  <a:lnTo>
                    <a:pt x="148163" y="172366"/>
                  </a:lnTo>
                  <a:lnTo>
                    <a:pt x="151231" y="201917"/>
                  </a:lnTo>
                  <a:lnTo>
                    <a:pt x="148163" y="231465"/>
                  </a:lnTo>
                  <a:lnTo>
                    <a:pt x="138063" y="258730"/>
                  </a:lnTo>
                  <a:lnTo>
                    <a:pt x="119583" y="278737"/>
                  </a:lnTo>
                  <a:lnTo>
                    <a:pt x="91376" y="286512"/>
                  </a:lnTo>
                  <a:lnTo>
                    <a:pt x="143898" y="286512"/>
                  </a:lnTo>
                  <a:lnTo>
                    <a:pt x="150037" y="278930"/>
                  </a:lnTo>
                  <a:lnTo>
                    <a:pt x="179971" y="278930"/>
                  </a:lnTo>
                  <a:lnTo>
                    <a:pt x="179971" y="124891"/>
                  </a:lnTo>
                  <a:lnTo>
                    <a:pt x="150037" y="124891"/>
                  </a:lnTo>
                  <a:lnTo>
                    <a:pt x="143076" y="117309"/>
                  </a:lnTo>
                  <a:close/>
                </a:path>
                <a:path w="180339" h="310515">
                  <a:moveTo>
                    <a:pt x="174777" y="0"/>
                  </a:moveTo>
                  <a:lnTo>
                    <a:pt x="156425" y="0"/>
                  </a:lnTo>
                  <a:lnTo>
                    <a:pt x="151231" y="6375"/>
                  </a:lnTo>
                  <a:lnTo>
                    <a:pt x="151231" y="124891"/>
                  </a:lnTo>
                  <a:lnTo>
                    <a:pt x="179971" y="124891"/>
                  </a:lnTo>
                  <a:lnTo>
                    <a:pt x="179971" y="6375"/>
                  </a:lnTo>
                  <a:lnTo>
                    <a:pt x="17477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object 8">
              <a:extLst>
                <a:ext uri="{FF2B5EF4-FFF2-40B4-BE49-F238E27FC236}">
                  <a16:creationId xmlns:a16="http://schemas.microsoft.com/office/drawing/2014/main" id="{B13177E1-991A-B34A-BEFC-19D52B499D0D}"/>
                </a:ext>
              </a:extLst>
            </p:cNvPr>
            <p:cNvSpPr/>
            <p:nvPr/>
          </p:nvSpPr>
          <p:spPr>
            <a:xfrm>
              <a:off x="4896481" y="368678"/>
              <a:ext cx="180340" cy="310515"/>
            </a:xfrm>
            <a:custGeom>
              <a:avLst/>
              <a:gdLst/>
              <a:ahLst/>
              <a:cxnLst/>
              <a:rect l="l" t="t" r="r" b="b"/>
              <a:pathLst>
                <a:path w="180339" h="310515">
                  <a:moveTo>
                    <a:pt x="23533" y="0"/>
                  </a:moveTo>
                  <a:lnTo>
                    <a:pt x="5181" y="0"/>
                  </a:lnTo>
                  <a:lnTo>
                    <a:pt x="0" y="6375"/>
                  </a:lnTo>
                  <a:lnTo>
                    <a:pt x="0" y="304063"/>
                  </a:lnTo>
                  <a:lnTo>
                    <a:pt x="5181" y="310451"/>
                  </a:lnTo>
                  <a:lnTo>
                    <a:pt x="23533" y="310451"/>
                  </a:lnTo>
                  <a:lnTo>
                    <a:pt x="28727" y="304063"/>
                  </a:lnTo>
                  <a:lnTo>
                    <a:pt x="28727" y="278930"/>
                  </a:lnTo>
                  <a:lnTo>
                    <a:pt x="61014" y="278930"/>
                  </a:lnTo>
                  <a:lnTo>
                    <a:pt x="60314" y="278737"/>
                  </a:lnTo>
                  <a:lnTo>
                    <a:pt x="41698" y="258730"/>
                  </a:lnTo>
                  <a:lnTo>
                    <a:pt x="31462" y="231465"/>
                  </a:lnTo>
                  <a:lnTo>
                    <a:pt x="28333" y="201917"/>
                  </a:lnTo>
                  <a:lnTo>
                    <a:pt x="31462" y="172366"/>
                  </a:lnTo>
                  <a:lnTo>
                    <a:pt x="41698" y="145097"/>
                  </a:lnTo>
                  <a:lnTo>
                    <a:pt x="60314" y="125086"/>
                  </a:lnTo>
                  <a:lnTo>
                    <a:pt x="61021" y="124891"/>
                  </a:lnTo>
                  <a:lnTo>
                    <a:pt x="28727" y="124891"/>
                  </a:lnTo>
                  <a:lnTo>
                    <a:pt x="28727" y="6375"/>
                  </a:lnTo>
                  <a:lnTo>
                    <a:pt x="23533" y="0"/>
                  </a:lnTo>
                  <a:close/>
                </a:path>
                <a:path w="180339" h="310515">
                  <a:moveTo>
                    <a:pt x="61014" y="278930"/>
                  </a:moveTo>
                  <a:lnTo>
                    <a:pt x="29921" y="278930"/>
                  </a:lnTo>
                  <a:lnTo>
                    <a:pt x="40997" y="292609"/>
                  </a:lnTo>
                  <a:lnTo>
                    <a:pt x="54765" y="302472"/>
                  </a:lnTo>
                  <a:lnTo>
                    <a:pt x="70776" y="308444"/>
                  </a:lnTo>
                  <a:lnTo>
                    <a:pt x="88582" y="310451"/>
                  </a:lnTo>
                  <a:lnTo>
                    <a:pt x="128620" y="301910"/>
                  </a:lnTo>
                  <a:lnTo>
                    <a:pt x="147503" y="286512"/>
                  </a:lnTo>
                  <a:lnTo>
                    <a:pt x="88582" y="286512"/>
                  </a:lnTo>
                  <a:lnTo>
                    <a:pt x="61014" y="278930"/>
                  </a:lnTo>
                  <a:close/>
                </a:path>
                <a:path w="180339" h="310515">
                  <a:moveTo>
                    <a:pt x="145995" y="117309"/>
                  </a:moveTo>
                  <a:lnTo>
                    <a:pt x="88582" y="117309"/>
                  </a:lnTo>
                  <a:lnTo>
                    <a:pt x="116850" y="125086"/>
                  </a:lnTo>
                  <a:lnTo>
                    <a:pt x="135466" y="145097"/>
                  </a:lnTo>
                  <a:lnTo>
                    <a:pt x="145702" y="172366"/>
                  </a:lnTo>
                  <a:lnTo>
                    <a:pt x="148831" y="201917"/>
                  </a:lnTo>
                  <a:lnTo>
                    <a:pt x="145702" y="231465"/>
                  </a:lnTo>
                  <a:lnTo>
                    <a:pt x="135466" y="258730"/>
                  </a:lnTo>
                  <a:lnTo>
                    <a:pt x="116850" y="278737"/>
                  </a:lnTo>
                  <a:lnTo>
                    <a:pt x="88582" y="286512"/>
                  </a:lnTo>
                  <a:lnTo>
                    <a:pt x="147503" y="286512"/>
                  </a:lnTo>
                  <a:lnTo>
                    <a:pt x="157168" y="278630"/>
                  </a:lnTo>
                  <a:lnTo>
                    <a:pt x="174268" y="244127"/>
                  </a:lnTo>
                  <a:lnTo>
                    <a:pt x="179959" y="201917"/>
                  </a:lnTo>
                  <a:lnTo>
                    <a:pt x="174448" y="162395"/>
                  </a:lnTo>
                  <a:lnTo>
                    <a:pt x="157716" y="127588"/>
                  </a:lnTo>
                  <a:lnTo>
                    <a:pt x="145995" y="117309"/>
                  </a:lnTo>
                  <a:close/>
                </a:path>
                <a:path w="180339" h="310515">
                  <a:moveTo>
                    <a:pt x="89382" y="93370"/>
                  </a:moveTo>
                  <a:lnTo>
                    <a:pt x="71956" y="95322"/>
                  </a:lnTo>
                  <a:lnTo>
                    <a:pt x="56513" y="101201"/>
                  </a:lnTo>
                  <a:lnTo>
                    <a:pt x="42639" y="111045"/>
                  </a:lnTo>
                  <a:lnTo>
                    <a:pt x="29921" y="124891"/>
                  </a:lnTo>
                  <a:lnTo>
                    <a:pt x="61021" y="124891"/>
                  </a:lnTo>
                  <a:lnTo>
                    <a:pt x="88582" y="117309"/>
                  </a:lnTo>
                  <a:lnTo>
                    <a:pt x="145995" y="117309"/>
                  </a:lnTo>
                  <a:lnTo>
                    <a:pt x="129461" y="102810"/>
                  </a:lnTo>
                  <a:lnTo>
                    <a:pt x="89382" y="9337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object 9">
              <a:extLst>
                <a:ext uri="{FF2B5EF4-FFF2-40B4-BE49-F238E27FC236}">
                  <a16:creationId xmlns:a16="http://schemas.microsoft.com/office/drawing/2014/main" id="{D3301B94-7D77-3341-8305-2678680102B7}"/>
                </a:ext>
              </a:extLst>
            </p:cNvPr>
            <p:cNvSpPr/>
            <p:nvPr/>
          </p:nvSpPr>
          <p:spPr>
            <a:xfrm>
              <a:off x="5110076" y="462048"/>
              <a:ext cx="288607" cy="21708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object 10">
              <a:extLst>
                <a:ext uri="{FF2B5EF4-FFF2-40B4-BE49-F238E27FC236}">
                  <a16:creationId xmlns:a16="http://schemas.microsoft.com/office/drawing/2014/main" id="{30BAC52A-AA46-8F49-B166-1BAB3C2DA2BD}"/>
                </a:ext>
              </a:extLst>
            </p:cNvPr>
            <p:cNvSpPr/>
            <p:nvPr/>
          </p:nvSpPr>
          <p:spPr>
            <a:xfrm>
              <a:off x="5434624" y="462057"/>
              <a:ext cx="161213" cy="21708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object 11">
              <a:extLst>
                <a:ext uri="{FF2B5EF4-FFF2-40B4-BE49-F238E27FC236}">
                  <a16:creationId xmlns:a16="http://schemas.microsoft.com/office/drawing/2014/main" id="{16213917-AE8D-714F-A06D-A465EEF1A363}"/>
                </a:ext>
              </a:extLst>
            </p:cNvPr>
            <p:cNvSpPr/>
            <p:nvPr/>
          </p:nvSpPr>
          <p:spPr>
            <a:xfrm>
              <a:off x="5640242" y="368673"/>
              <a:ext cx="153035" cy="310515"/>
            </a:xfrm>
            <a:custGeom>
              <a:avLst/>
              <a:gdLst/>
              <a:ahLst/>
              <a:cxnLst/>
              <a:rect l="l" t="t" r="r" b="b"/>
              <a:pathLst>
                <a:path w="153035" h="310515">
                  <a:moveTo>
                    <a:pt x="23533" y="0"/>
                  </a:moveTo>
                  <a:lnTo>
                    <a:pt x="5194" y="0"/>
                  </a:lnTo>
                  <a:lnTo>
                    <a:pt x="0" y="6388"/>
                  </a:lnTo>
                  <a:lnTo>
                    <a:pt x="0" y="304076"/>
                  </a:lnTo>
                  <a:lnTo>
                    <a:pt x="5194" y="310464"/>
                  </a:lnTo>
                  <a:lnTo>
                    <a:pt x="23533" y="310464"/>
                  </a:lnTo>
                  <a:lnTo>
                    <a:pt x="28727" y="304076"/>
                  </a:lnTo>
                  <a:lnTo>
                    <a:pt x="28727" y="206705"/>
                  </a:lnTo>
                  <a:lnTo>
                    <a:pt x="66732" y="206705"/>
                  </a:lnTo>
                  <a:lnTo>
                    <a:pt x="46685" y="187159"/>
                  </a:lnTo>
                  <a:lnTo>
                    <a:pt x="67839" y="170802"/>
                  </a:lnTo>
                  <a:lnTo>
                    <a:pt x="28727" y="170802"/>
                  </a:lnTo>
                  <a:lnTo>
                    <a:pt x="28727" y="6388"/>
                  </a:lnTo>
                  <a:lnTo>
                    <a:pt x="23533" y="0"/>
                  </a:lnTo>
                  <a:close/>
                </a:path>
                <a:path w="153035" h="310515">
                  <a:moveTo>
                    <a:pt x="66732" y="206705"/>
                  </a:moveTo>
                  <a:lnTo>
                    <a:pt x="28727" y="206705"/>
                  </a:lnTo>
                  <a:lnTo>
                    <a:pt x="115722" y="294500"/>
                  </a:lnTo>
                  <a:lnTo>
                    <a:pt x="123359" y="301875"/>
                  </a:lnTo>
                  <a:lnTo>
                    <a:pt x="129540" y="306820"/>
                  </a:lnTo>
                  <a:lnTo>
                    <a:pt x="135196" y="309596"/>
                  </a:lnTo>
                  <a:lnTo>
                    <a:pt x="141262" y="310464"/>
                  </a:lnTo>
                  <a:lnTo>
                    <a:pt x="147243" y="310464"/>
                  </a:lnTo>
                  <a:lnTo>
                    <a:pt x="152831" y="305269"/>
                  </a:lnTo>
                  <a:lnTo>
                    <a:pt x="152831" y="292100"/>
                  </a:lnTo>
                  <a:lnTo>
                    <a:pt x="149644" y="287312"/>
                  </a:lnTo>
                  <a:lnTo>
                    <a:pt x="142049" y="280136"/>
                  </a:lnTo>
                  <a:lnTo>
                    <a:pt x="66732" y="206705"/>
                  </a:lnTo>
                  <a:close/>
                </a:path>
                <a:path w="153035" h="310515">
                  <a:moveTo>
                    <a:pt x="135674" y="93383"/>
                  </a:moveTo>
                  <a:lnTo>
                    <a:pt x="125298" y="93383"/>
                  </a:lnTo>
                  <a:lnTo>
                    <a:pt x="121704" y="95377"/>
                  </a:lnTo>
                  <a:lnTo>
                    <a:pt x="114528" y="101358"/>
                  </a:lnTo>
                  <a:lnTo>
                    <a:pt x="28727" y="170802"/>
                  </a:lnTo>
                  <a:lnTo>
                    <a:pt x="67839" y="170802"/>
                  </a:lnTo>
                  <a:lnTo>
                    <a:pt x="132880" y="120510"/>
                  </a:lnTo>
                  <a:lnTo>
                    <a:pt x="138455" y="116128"/>
                  </a:lnTo>
                  <a:lnTo>
                    <a:pt x="141262" y="112534"/>
                  </a:lnTo>
                  <a:lnTo>
                    <a:pt x="141262" y="98971"/>
                  </a:lnTo>
                  <a:lnTo>
                    <a:pt x="135674" y="93383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object 12">
              <a:extLst>
                <a:ext uri="{FF2B5EF4-FFF2-40B4-BE49-F238E27FC236}">
                  <a16:creationId xmlns:a16="http://schemas.microsoft.com/office/drawing/2014/main" id="{10F26AE8-0A94-3647-947D-05346A7B0F18}"/>
                </a:ext>
              </a:extLst>
            </p:cNvPr>
            <p:cNvSpPr/>
            <p:nvPr/>
          </p:nvSpPr>
          <p:spPr>
            <a:xfrm>
              <a:off x="4195277" y="831822"/>
              <a:ext cx="158631" cy="9794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object 13">
              <a:extLst>
                <a:ext uri="{FF2B5EF4-FFF2-40B4-BE49-F238E27FC236}">
                  <a16:creationId xmlns:a16="http://schemas.microsoft.com/office/drawing/2014/main" id="{5C6C79C4-324B-EA4E-9AF6-731F6EF07EDC}"/>
                </a:ext>
              </a:extLst>
            </p:cNvPr>
            <p:cNvSpPr/>
            <p:nvPr/>
          </p:nvSpPr>
          <p:spPr>
            <a:xfrm>
              <a:off x="4373012" y="789686"/>
              <a:ext cx="185286" cy="14008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object 14">
              <a:extLst>
                <a:ext uri="{FF2B5EF4-FFF2-40B4-BE49-F238E27FC236}">
                  <a16:creationId xmlns:a16="http://schemas.microsoft.com/office/drawing/2014/main" id="{2DAD17C7-D7E1-644A-984D-256B342AC9D2}"/>
                </a:ext>
              </a:extLst>
            </p:cNvPr>
            <p:cNvSpPr/>
            <p:nvPr/>
          </p:nvSpPr>
          <p:spPr>
            <a:xfrm>
              <a:off x="4579200" y="789684"/>
              <a:ext cx="15875" cy="140335"/>
            </a:xfrm>
            <a:custGeom>
              <a:avLst/>
              <a:gdLst/>
              <a:ahLst/>
              <a:cxnLst/>
              <a:rect l="l" t="t" r="r" b="b"/>
              <a:pathLst>
                <a:path w="15875" h="140334">
                  <a:moveTo>
                    <a:pt x="12788" y="0"/>
                  </a:moveTo>
                  <a:lnTo>
                    <a:pt x="3060" y="0"/>
                  </a:lnTo>
                  <a:lnTo>
                    <a:pt x="0" y="3238"/>
                  </a:lnTo>
                  <a:lnTo>
                    <a:pt x="0" y="136842"/>
                  </a:lnTo>
                  <a:lnTo>
                    <a:pt x="3060" y="140080"/>
                  </a:lnTo>
                  <a:lnTo>
                    <a:pt x="12788" y="140080"/>
                  </a:lnTo>
                  <a:lnTo>
                    <a:pt x="15849" y="136842"/>
                  </a:lnTo>
                  <a:lnTo>
                    <a:pt x="15849" y="3238"/>
                  </a:lnTo>
                  <a:lnTo>
                    <a:pt x="1278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object 15">
              <a:extLst>
                <a:ext uri="{FF2B5EF4-FFF2-40B4-BE49-F238E27FC236}">
                  <a16:creationId xmlns:a16="http://schemas.microsoft.com/office/drawing/2014/main" id="{4CC43D08-2B74-7C41-B832-DCBFBAA5449D}"/>
                </a:ext>
              </a:extLst>
            </p:cNvPr>
            <p:cNvSpPr/>
            <p:nvPr/>
          </p:nvSpPr>
          <p:spPr>
            <a:xfrm>
              <a:off x="4622443" y="799412"/>
              <a:ext cx="19685" cy="130810"/>
            </a:xfrm>
            <a:custGeom>
              <a:avLst/>
              <a:gdLst/>
              <a:ahLst/>
              <a:cxnLst/>
              <a:rect l="l" t="t" r="r" b="b"/>
              <a:pathLst>
                <a:path w="19685" h="130809">
                  <a:moveTo>
                    <a:pt x="14579" y="32410"/>
                  </a:moveTo>
                  <a:lnTo>
                    <a:pt x="4851" y="32410"/>
                  </a:lnTo>
                  <a:lnTo>
                    <a:pt x="1790" y="35648"/>
                  </a:lnTo>
                  <a:lnTo>
                    <a:pt x="1790" y="127114"/>
                  </a:lnTo>
                  <a:lnTo>
                    <a:pt x="4851" y="130352"/>
                  </a:lnTo>
                  <a:lnTo>
                    <a:pt x="14579" y="130352"/>
                  </a:lnTo>
                  <a:lnTo>
                    <a:pt x="17640" y="127114"/>
                  </a:lnTo>
                  <a:lnTo>
                    <a:pt x="17640" y="35648"/>
                  </a:lnTo>
                  <a:lnTo>
                    <a:pt x="14579" y="32410"/>
                  </a:lnTo>
                  <a:close/>
                </a:path>
                <a:path w="19685" h="130809">
                  <a:moveTo>
                    <a:pt x="15125" y="0"/>
                  </a:moveTo>
                  <a:lnTo>
                    <a:pt x="4318" y="0"/>
                  </a:lnTo>
                  <a:lnTo>
                    <a:pt x="0" y="4318"/>
                  </a:lnTo>
                  <a:lnTo>
                    <a:pt x="0" y="15113"/>
                  </a:lnTo>
                  <a:lnTo>
                    <a:pt x="4318" y="19443"/>
                  </a:lnTo>
                  <a:lnTo>
                    <a:pt x="15125" y="19443"/>
                  </a:lnTo>
                  <a:lnTo>
                    <a:pt x="19443" y="15113"/>
                  </a:lnTo>
                  <a:lnTo>
                    <a:pt x="19443" y="4318"/>
                  </a:lnTo>
                  <a:lnTo>
                    <a:pt x="1512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16">
              <a:extLst>
                <a:ext uri="{FF2B5EF4-FFF2-40B4-BE49-F238E27FC236}">
                  <a16:creationId xmlns:a16="http://schemas.microsoft.com/office/drawing/2014/main" id="{3FB86CA5-B16B-5E4C-BCDA-1E530E6D905C}"/>
                </a:ext>
              </a:extLst>
            </p:cNvPr>
            <p:cNvSpPr/>
            <p:nvPr/>
          </p:nvSpPr>
          <p:spPr>
            <a:xfrm>
              <a:off x="4665121" y="789680"/>
              <a:ext cx="322148" cy="14009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object 17">
              <a:extLst>
                <a:ext uri="{FF2B5EF4-FFF2-40B4-BE49-F238E27FC236}">
                  <a16:creationId xmlns:a16="http://schemas.microsoft.com/office/drawing/2014/main" id="{9204D483-F051-CD44-A624-38CF334F22D3}"/>
                </a:ext>
              </a:extLst>
            </p:cNvPr>
            <p:cNvSpPr/>
            <p:nvPr/>
          </p:nvSpPr>
          <p:spPr>
            <a:xfrm>
              <a:off x="5008167" y="831819"/>
              <a:ext cx="131083" cy="13576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object 18">
              <a:extLst>
                <a:ext uri="{FF2B5EF4-FFF2-40B4-BE49-F238E27FC236}">
                  <a16:creationId xmlns:a16="http://schemas.microsoft.com/office/drawing/2014/main" id="{6A8E9306-404D-F048-A4A2-B2A87A4F0222}"/>
                </a:ext>
              </a:extLst>
            </p:cNvPr>
            <p:cNvSpPr/>
            <p:nvPr/>
          </p:nvSpPr>
          <p:spPr>
            <a:xfrm>
              <a:off x="4631626" y="403542"/>
              <a:ext cx="73659" cy="7365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object 19">
              <a:extLst>
                <a:ext uri="{FF2B5EF4-FFF2-40B4-BE49-F238E27FC236}">
                  <a16:creationId xmlns:a16="http://schemas.microsoft.com/office/drawing/2014/main" id="{A30C07D2-D839-B847-80AA-414730E4C677}"/>
                </a:ext>
              </a:extLst>
            </p:cNvPr>
            <p:cNvSpPr/>
            <p:nvPr/>
          </p:nvSpPr>
          <p:spPr>
            <a:xfrm>
              <a:off x="4528784" y="334003"/>
              <a:ext cx="73660" cy="736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object 20">
              <a:extLst>
                <a:ext uri="{FF2B5EF4-FFF2-40B4-BE49-F238E27FC236}">
                  <a16:creationId xmlns:a16="http://schemas.microsoft.com/office/drawing/2014/main" id="{429650CB-C18D-074B-888E-4868545F7B73}"/>
                </a:ext>
              </a:extLst>
            </p:cNvPr>
            <p:cNvSpPr/>
            <p:nvPr/>
          </p:nvSpPr>
          <p:spPr>
            <a:xfrm>
              <a:off x="4734474" y="370833"/>
              <a:ext cx="73660" cy="7365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object 21">
              <a:extLst>
                <a:ext uri="{FF2B5EF4-FFF2-40B4-BE49-F238E27FC236}">
                  <a16:creationId xmlns:a16="http://schemas.microsoft.com/office/drawing/2014/main" id="{2807AE91-BA77-284F-8228-3D3F1885FB90}"/>
                </a:ext>
              </a:extLst>
            </p:cNvPr>
            <p:cNvSpPr/>
            <p:nvPr/>
          </p:nvSpPr>
          <p:spPr>
            <a:xfrm>
              <a:off x="4454563" y="421246"/>
              <a:ext cx="339029" cy="31658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ekstvak 1">
            <a:extLst>
              <a:ext uri="{FF2B5EF4-FFF2-40B4-BE49-F238E27FC236}">
                <a16:creationId xmlns:a16="http://schemas.microsoft.com/office/drawing/2014/main" id="{5CE30F8D-1AE4-9E21-5DCA-87B4FA843C31}"/>
              </a:ext>
            </a:extLst>
          </p:cNvPr>
          <p:cNvSpPr txBox="1"/>
          <p:nvPr/>
        </p:nvSpPr>
        <p:spPr>
          <a:xfrm rot="20452085">
            <a:off x="5772788" y="5014629"/>
            <a:ext cx="4543060" cy="830997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Trendbreuk is van ons allemaal!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Trendbreuk maken we samen!</a:t>
            </a:r>
          </a:p>
        </p:txBody>
      </p:sp>
    </p:spTree>
    <p:extLst>
      <p:ext uri="{BB962C8B-B14F-4D97-AF65-F5344CB8AC3E}">
        <p14:creationId xmlns:p14="http://schemas.microsoft.com/office/powerpoint/2010/main" val="159584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object 29">
            <a:extLst>
              <a:ext uri="{FF2B5EF4-FFF2-40B4-BE49-F238E27FC236}">
                <a16:creationId xmlns:a16="http://schemas.microsoft.com/office/drawing/2014/main" id="{D7A32015-BBC2-AF40-950C-20CD39CF4204}"/>
              </a:ext>
            </a:extLst>
          </p:cNvPr>
          <p:cNvSpPr/>
          <p:nvPr/>
        </p:nvSpPr>
        <p:spPr>
          <a:xfrm>
            <a:off x="1524001" y="6400800"/>
            <a:ext cx="9143999" cy="4570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1" name="Afbeelding 80">
            <a:extLst>
              <a:ext uri="{FF2B5EF4-FFF2-40B4-BE49-F238E27FC236}">
                <a16:creationId xmlns:a16="http://schemas.microsoft.com/office/drawing/2014/main" id="{E7F5B187-DE7B-3044-BBBD-B6CC34929E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8" y="-154"/>
            <a:ext cx="9136766" cy="685800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250766DB-5352-C31D-EA3A-B0DF44B0EB16}"/>
              </a:ext>
            </a:extLst>
          </p:cNvPr>
          <p:cNvSpPr txBox="1"/>
          <p:nvPr/>
        </p:nvSpPr>
        <p:spPr>
          <a:xfrm>
            <a:off x="1919536" y="5938982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Inzet op Gezonde Generatie: “van kinderwens tot kinderwens”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366C2FD-4467-0210-DAE9-E5FCFFC5A247}"/>
              </a:ext>
            </a:extLst>
          </p:cNvPr>
          <p:cNvSpPr txBox="1"/>
          <p:nvPr/>
        </p:nvSpPr>
        <p:spPr>
          <a:xfrm>
            <a:off x="1827463" y="226522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Eenduidige netwerk-aanpak: verbeteren achterstand in gezondheid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CF8956C-4845-E71D-74D9-38D8F49D545A}"/>
              </a:ext>
            </a:extLst>
          </p:cNvPr>
          <p:cNvSpPr txBox="1"/>
          <p:nvPr/>
        </p:nvSpPr>
        <p:spPr>
          <a:xfrm>
            <a:off x="7945231" y="688186"/>
            <a:ext cx="2437583" cy="92333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Focus levensloop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              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gezond, veilig en kansrijk opgroeien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C4EFA3E-0E3F-1056-FDC4-D2C3A18135F8}"/>
              </a:ext>
            </a:extLst>
          </p:cNvPr>
          <p:cNvSpPr txBox="1"/>
          <p:nvPr/>
        </p:nvSpPr>
        <p:spPr>
          <a:xfrm>
            <a:off x="1827463" y="3933057"/>
            <a:ext cx="2664296" cy="83099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Doel: het breken van de trend in ZL!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bject 29">
            <a:extLst>
              <a:ext uri="{FF2B5EF4-FFF2-40B4-BE49-F238E27FC236}">
                <a16:creationId xmlns:a16="http://schemas.microsoft.com/office/drawing/2014/main" id="{AA6C1189-211E-1B46-BA85-E0DDE82DB257}"/>
              </a:ext>
            </a:extLst>
          </p:cNvPr>
          <p:cNvSpPr/>
          <p:nvPr/>
        </p:nvSpPr>
        <p:spPr>
          <a:xfrm>
            <a:off x="1524001" y="1143001"/>
            <a:ext cx="9143999" cy="1353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1" name="Groep 60">
            <a:extLst>
              <a:ext uri="{FF2B5EF4-FFF2-40B4-BE49-F238E27FC236}">
                <a16:creationId xmlns:a16="http://schemas.microsoft.com/office/drawing/2014/main" id="{CD2B14F0-B8FE-474E-884C-669D2E33A5B1}"/>
              </a:ext>
            </a:extLst>
          </p:cNvPr>
          <p:cNvGrpSpPr/>
          <p:nvPr/>
        </p:nvGrpSpPr>
        <p:grpSpPr>
          <a:xfrm>
            <a:off x="8153400" y="418241"/>
            <a:ext cx="1942184" cy="563820"/>
            <a:chOff x="3610799" y="334003"/>
            <a:chExt cx="2182478" cy="633578"/>
          </a:xfrm>
        </p:grpSpPr>
        <p:sp>
          <p:nvSpPr>
            <p:cNvPr id="62" name="object 3">
              <a:extLst>
                <a:ext uri="{FF2B5EF4-FFF2-40B4-BE49-F238E27FC236}">
                  <a16:creationId xmlns:a16="http://schemas.microsoft.com/office/drawing/2014/main" id="{EC192237-CFED-7E45-AE8C-E3E35BB8DEA4}"/>
                </a:ext>
              </a:extLst>
            </p:cNvPr>
            <p:cNvSpPr/>
            <p:nvPr/>
          </p:nvSpPr>
          <p:spPr>
            <a:xfrm>
              <a:off x="4734991" y="454342"/>
              <a:ext cx="145935" cy="2492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object 4">
              <a:extLst>
                <a:ext uri="{FF2B5EF4-FFF2-40B4-BE49-F238E27FC236}">
                  <a16:creationId xmlns:a16="http://schemas.microsoft.com/office/drawing/2014/main" id="{02B51C84-474B-754E-8403-CB229D5FB748}"/>
                </a:ext>
              </a:extLst>
            </p:cNvPr>
            <p:cNvSpPr/>
            <p:nvPr/>
          </p:nvSpPr>
          <p:spPr>
            <a:xfrm>
              <a:off x="3610799" y="399000"/>
              <a:ext cx="91440" cy="280670"/>
            </a:xfrm>
            <a:custGeom>
              <a:avLst/>
              <a:gdLst/>
              <a:ahLst/>
              <a:cxnLst/>
              <a:rect l="l" t="t" r="r" b="b"/>
              <a:pathLst>
                <a:path w="91439" h="280670">
                  <a:moveTo>
                    <a:pt x="59855" y="89395"/>
                  </a:moveTo>
                  <a:lnTo>
                    <a:pt x="31127" y="89395"/>
                  </a:lnTo>
                  <a:lnTo>
                    <a:pt x="31127" y="273748"/>
                  </a:lnTo>
                  <a:lnTo>
                    <a:pt x="36322" y="280136"/>
                  </a:lnTo>
                  <a:lnTo>
                    <a:pt x="54673" y="280136"/>
                  </a:lnTo>
                  <a:lnTo>
                    <a:pt x="59855" y="273748"/>
                  </a:lnTo>
                  <a:lnTo>
                    <a:pt x="59855" y="89395"/>
                  </a:lnTo>
                  <a:close/>
                </a:path>
                <a:path w="91439" h="280670">
                  <a:moveTo>
                    <a:pt x="88188" y="65443"/>
                  </a:moveTo>
                  <a:lnTo>
                    <a:pt x="2794" y="65443"/>
                  </a:lnTo>
                  <a:lnTo>
                    <a:pt x="0" y="72631"/>
                  </a:lnTo>
                  <a:lnTo>
                    <a:pt x="0" y="82207"/>
                  </a:lnTo>
                  <a:lnTo>
                    <a:pt x="2794" y="89395"/>
                  </a:lnTo>
                  <a:lnTo>
                    <a:pt x="88188" y="89395"/>
                  </a:lnTo>
                  <a:lnTo>
                    <a:pt x="90982" y="82207"/>
                  </a:lnTo>
                  <a:lnTo>
                    <a:pt x="90982" y="72631"/>
                  </a:lnTo>
                  <a:lnTo>
                    <a:pt x="88188" y="65443"/>
                  </a:lnTo>
                  <a:close/>
                </a:path>
                <a:path w="91439" h="280670">
                  <a:moveTo>
                    <a:pt x="54673" y="0"/>
                  </a:moveTo>
                  <a:lnTo>
                    <a:pt x="36322" y="0"/>
                  </a:lnTo>
                  <a:lnTo>
                    <a:pt x="31127" y="6388"/>
                  </a:lnTo>
                  <a:lnTo>
                    <a:pt x="31127" y="65443"/>
                  </a:lnTo>
                  <a:lnTo>
                    <a:pt x="59855" y="65443"/>
                  </a:lnTo>
                  <a:lnTo>
                    <a:pt x="59855" y="6388"/>
                  </a:lnTo>
                  <a:lnTo>
                    <a:pt x="54673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object 5">
              <a:extLst>
                <a:ext uri="{FF2B5EF4-FFF2-40B4-BE49-F238E27FC236}">
                  <a16:creationId xmlns:a16="http://schemas.microsoft.com/office/drawing/2014/main" id="{4A3631C7-9B47-A04C-9FC1-349FD29CE921}"/>
                </a:ext>
              </a:extLst>
            </p:cNvPr>
            <p:cNvSpPr/>
            <p:nvPr/>
          </p:nvSpPr>
          <p:spPr>
            <a:xfrm>
              <a:off x="3742974" y="462048"/>
              <a:ext cx="284453" cy="21708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object 6">
              <a:extLst>
                <a:ext uri="{FF2B5EF4-FFF2-40B4-BE49-F238E27FC236}">
                  <a16:creationId xmlns:a16="http://schemas.microsoft.com/office/drawing/2014/main" id="{73A4159D-84A5-2840-B52A-8641537EC279}"/>
                </a:ext>
              </a:extLst>
            </p:cNvPr>
            <p:cNvSpPr/>
            <p:nvPr/>
          </p:nvSpPr>
          <p:spPr>
            <a:xfrm>
              <a:off x="4063372" y="462056"/>
              <a:ext cx="161213" cy="21708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object 7">
              <a:extLst>
                <a:ext uri="{FF2B5EF4-FFF2-40B4-BE49-F238E27FC236}">
                  <a16:creationId xmlns:a16="http://schemas.microsoft.com/office/drawing/2014/main" id="{6FEDE588-44AE-A340-AC6C-81F149377F24}"/>
                </a:ext>
              </a:extLst>
            </p:cNvPr>
            <p:cNvSpPr/>
            <p:nvPr/>
          </p:nvSpPr>
          <p:spPr>
            <a:xfrm>
              <a:off x="4258221" y="368678"/>
              <a:ext cx="180340" cy="310515"/>
            </a:xfrm>
            <a:custGeom>
              <a:avLst/>
              <a:gdLst/>
              <a:ahLst/>
              <a:cxnLst/>
              <a:rect l="l" t="t" r="r" b="b"/>
              <a:pathLst>
                <a:path w="180339" h="310515">
                  <a:moveTo>
                    <a:pt x="90576" y="93370"/>
                  </a:moveTo>
                  <a:lnTo>
                    <a:pt x="50497" y="102810"/>
                  </a:lnTo>
                  <a:lnTo>
                    <a:pt x="22242" y="127588"/>
                  </a:lnTo>
                  <a:lnTo>
                    <a:pt x="5510" y="162395"/>
                  </a:lnTo>
                  <a:lnTo>
                    <a:pt x="0" y="201917"/>
                  </a:lnTo>
                  <a:lnTo>
                    <a:pt x="5690" y="244127"/>
                  </a:lnTo>
                  <a:lnTo>
                    <a:pt x="22790" y="278630"/>
                  </a:lnTo>
                  <a:lnTo>
                    <a:pt x="51338" y="301910"/>
                  </a:lnTo>
                  <a:lnTo>
                    <a:pt x="91376" y="310451"/>
                  </a:lnTo>
                  <a:lnTo>
                    <a:pt x="109182" y="308444"/>
                  </a:lnTo>
                  <a:lnTo>
                    <a:pt x="125193" y="302472"/>
                  </a:lnTo>
                  <a:lnTo>
                    <a:pt x="138961" y="292609"/>
                  </a:lnTo>
                  <a:lnTo>
                    <a:pt x="143898" y="286512"/>
                  </a:lnTo>
                  <a:lnTo>
                    <a:pt x="91376" y="286512"/>
                  </a:lnTo>
                  <a:lnTo>
                    <a:pt x="63106" y="278737"/>
                  </a:lnTo>
                  <a:lnTo>
                    <a:pt x="44486" y="258730"/>
                  </a:lnTo>
                  <a:lnTo>
                    <a:pt x="34246" y="231465"/>
                  </a:lnTo>
                  <a:lnTo>
                    <a:pt x="31114" y="201917"/>
                  </a:lnTo>
                  <a:lnTo>
                    <a:pt x="34414" y="172366"/>
                  </a:lnTo>
                  <a:lnTo>
                    <a:pt x="44934" y="145097"/>
                  </a:lnTo>
                  <a:lnTo>
                    <a:pt x="63610" y="125086"/>
                  </a:lnTo>
                  <a:lnTo>
                    <a:pt x="91376" y="117309"/>
                  </a:lnTo>
                  <a:lnTo>
                    <a:pt x="143076" y="117309"/>
                  </a:lnTo>
                  <a:lnTo>
                    <a:pt x="137325" y="111045"/>
                  </a:lnTo>
                  <a:lnTo>
                    <a:pt x="123450" y="101201"/>
                  </a:lnTo>
                  <a:lnTo>
                    <a:pt x="108003" y="95322"/>
                  </a:lnTo>
                  <a:lnTo>
                    <a:pt x="90576" y="93370"/>
                  </a:lnTo>
                  <a:close/>
                </a:path>
                <a:path w="180339" h="310515">
                  <a:moveTo>
                    <a:pt x="179971" y="278930"/>
                  </a:moveTo>
                  <a:lnTo>
                    <a:pt x="151231" y="278930"/>
                  </a:lnTo>
                  <a:lnTo>
                    <a:pt x="151231" y="304063"/>
                  </a:lnTo>
                  <a:lnTo>
                    <a:pt x="156425" y="310451"/>
                  </a:lnTo>
                  <a:lnTo>
                    <a:pt x="174777" y="310451"/>
                  </a:lnTo>
                  <a:lnTo>
                    <a:pt x="179971" y="304063"/>
                  </a:lnTo>
                  <a:lnTo>
                    <a:pt x="179971" y="278930"/>
                  </a:lnTo>
                  <a:close/>
                </a:path>
                <a:path w="180339" h="310515">
                  <a:moveTo>
                    <a:pt x="143076" y="117309"/>
                  </a:moveTo>
                  <a:lnTo>
                    <a:pt x="91376" y="117309"/>
                  </a:lnTo>
                  <a:lnTo>
                    <a:pt x="119583" y="125086"/>
                  </a:lnTo>
                  <a:lnTo>
                    <a:pt x="138063" y="145097"/>
                  </a:lnTo>
                  <a:lnTo>
                    <a:pt x="148163" y="172366"/>
                  </a:lnTo>
                  <a:lnTo>
                    <a:pt x="151231" y="201917"/>
                  </a:lnTo>
                  <a:lnTo>
                    <a:pt x="148163" y="231465"/>
                  </a:lnTo>
                  <a:lnTo>
                    <a:pt x="138063" y="258730"/>
                  </a:lnTo>
                  <a:lnTo>
                    <a:pt x="119583" y="278737"/>
                  </a:lnTo>
                  <a:lnTo>
                    <a:pt x="91376" y="286512"/>
                  </a:lnTo>
                  <a:lnTo>
                    <a:pt x="143898" y="286512"/>
                  </a:lnTo>
                  <a:lnTo>
                    <a:pt x="150037" y="278930"/>
                  </a:lnTo>
                  <a:lnTo>
                    <a:pt x="179971" y="278930"/>
                  </a:lnTo>
                  <a:lnTo>
                    <a:pt x="179971" y="124891"/>
                  </a:lnTo>
                  <a:lnTo>
                    <a:pt x="150037" y="124891"/>
                  </a:lnTo>
                  <a:lnTo>
                    <a:pt x="143076" y="117309"/>
                  </a:lnTo>
                  <a:close/>
                </a:path>
                <a:path w="180339" h="310515">
                  <a:moveTo>
                    <a:pt x="174777" y="0"/>
                  </a:moveTo>
                  <a:lnTo>
                    <a:pt x="156425" y="0"/>
                  </a:lnTo>
                  <a:lnTo>
                    <a:pt x="151231" y="6375"/>
                  </a:lnTo>
                  <a:lnTo>
                    <a:pt x="151231" y="124891"/>
                  </a:lnTo>
                  <a:lnTo>
                    <a:pt x="179971" y="124891"/>
                  </a:lnTo>
                  <a:lnTo>
                    <a:pt x="179971" y="6375"/>
                  </a:lnTo>
                  <a:lnTo>
                    <a:pt x="17477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object 8">
              <a:extLst>
                <a:ext uri="{FF2B5EF4-FFF2-40B4-BE49-F238E27FC236}">
                  <a16:creationId xmlns:a16="http://schemas.microsoft.com/office/drawing/2014/main" id="{B13177E1-991A-B34A-BEFC-19D52B499D0D}"/>
                </a:ext>
              </a:extLst>
            </p:cNvPr>
            <p:cNvSpPr/>
            <p:nvPr/>
          </p:nvSpPr>
          <p:spPr>
            <a:xfrm>
              <a:off x="4896481" y="368678"/>
              <a:ext cx="180340" cy="310515"/>
            </a:xfrm>
            <a:custGeom>
              <a:avLst/>
              <a:gdLst/>
              <a:ahLst/>
              <a:cxnLst/>
              <a:rect l="l" t="t" r="r" b="b"/>
              <a:pathLst>
                <a:path w="180339" h="310515">
                  <a:moveTo>
                    <a:pt x="23533" y="0"/>
                  </a:moveTo>
                  <a:lnTo>
                    <a:pt x="5181" y="0"/>
                  </a:lnTo>
                  <a:lnTo>
                    <a:pt x="0" y="6375"/>
                  </a:lnTo>
                  <a:lnTo>
                    <a:pt x="0" y="304063"/>
                  </a:lnTo>
                  <a:lnTo>
                    <a:pt x="5181" y="310451"/>
                  </a:lnTo>
                  <a:lnTo>
                    <a:pt x="23533" y="310451"/>
                  </a:lnTo>
                  <a:lnTo>
                    <a:pt x="28727" y="304063"/>
                  </a:lnTo>
                  <a:lnTo>
                    <a:pt x="28727" y="278930"/>
                  </a:lnTo>
                  <a:lnTo>
                    <a:pt x="61014" y="278930"/>
                  </a:lnTo>
                  <a:lnTo>
                    <a:pt x="60314" y="278737"/>
                  </a:lnTo>
                  <a:lnTo>
                    <a:pt x="41698" y="258730"/>
                  </a:lnTo>
                  <a:lnTo>
                    <a:pt x="31462" y="231465"/>
                  </a:lnTo>
                  <a:lnTo>
                    <a:pt x="28333" y="201917"/>
                  </a:lnTo>
                  <a:lnTo>
                    <a:pt x="31462" y="172366"/>
                  </a:lnTo>
                  <a:lnTo>
                    <a:pt x="41698" y="145097"/>
                  </a:lnTo>
                  <a:lnTo>
                    <a:pt x="60314" y="125086"/>
                  </a:lnTo>
                  <a:lnTo>
                    <a:pt x="61021" y="124891"/>
                  </a:lnTo>
                  <a:lnTo>
                    <a:pt x="28727" y="124891"/>
                  </a:lnTo>
                  <a:lnTo>
                    <a:pt x="28727" y="6375"/>
                  </a:lnTo>
                  <a:lnTo>
                    <a:pt x="23533" y="0"/>
                  </a:lnTo>
                  <a:close/>
                </a:path>
                <a:path w="180339" h="310515">
                  <a:moveTo>
                    <a:pt x="61014" y="278930"/>
                  </a:moveTo>
                  <a:lnTo>
                    <a:pt x="29921" y="278930"/>
                  </a:lnTo>
                  <a:lnTo>
                    <a:pt x="40997" y="292609"/>
                  </a:lnTo>
                  <a:lnTo>
                    <a:pt x="54765" y="302472"/>
                  </a:lnTo>
                  <a:lnTo>
                    <a:pt x="70776" y="308444"/>
                  </a:lnTo>
                  <a:lnTo>
                    <a:pt x="88582" y="310451"/>
                  </a:lnTo>
                  <a:lnTo>
                    <a:pt x="128620" y="301910"/>
                  </a:lnTo>
                  <a:lnTo>
                    <a:pt x="147503" y="286512"/>
                  </a:lnTo>
                  <a:lnTo>
                    <a:pt x="88582" y="286512"/>
                  </a:lnTo>
                  <a:lnTo>
                    <a:pt x="61014" y="278930"/>
                  </a:lnTo>
                  <a:close/>
                </a:path>
                <a:path w="180339" h="310515">
                  <a:moveTo>
                    <a:pt x="145995" y="117309"/>
                  </a:moveTo>
                  <a:lnTo>
                    <a:pt x="88582" y="117309"/>
                  </a:lnTo>
                  <a:lnTo>
                    <a:pt x="116850" y="125086"/>
                  </a:lnTo>
                  <a:lnTo>
                    <a:pt x="135466" y="145097"/>
                  </a:lnTo>
                  <a:lnTo>
                    <a:pt x="145702" y="172366"/>
                  </a:lnTo>
                  <a:lnTo>
                    <a:pt x="148831" y="201917"/>
                  </a:lnTo>
                  <a:lnTo>
                    <a:pt x="145702" y="231465"/>
                  </a:lnTo>
                  <a:lnTo>
                    <a:pt x="135466" y="258730"/>
                  </a:lnTo>
                  <a:lnTo>
                    <a:pt x="116850" y="278737"/>
                  </a:lnTo>
                  <a:lnTo>
                    <a:pt x="88582" y="286512"/>
                  </a:lnTo>
                  <a:lnTo>
                    <a:pt x="147503" y="286512"/>
                  </a:lnTo>
                  <a:lnTo>
                    <a:pt x="157168" y="278630"/>
                  </a:lnTo>
                  <a:lnTo>
                    <a:pt x="174268" y="244127"/>
                  </a:lnTo>
                  <a:lnTo>
                    <a:pt x="179959" y="201917"/>
                  </a:lnTo>
                  <a:lnTo>
                    <a:pt x="174448" y="162395"/>
                  </a:lnTo>
                  <a:lnTo>
                    <a:pt x="157716" y="127588"/>
                  </a:lnTo>
                  <a:lnTo>
                    <a:pt x="145995" y="117309"/>
                  </a:lnTo>
                  <a:close/>
                </a:path>
                <a:path w="180339" h="310515">
                  <a:moveTo>
                    <a:pt x="89382" y="93370"/>
                  </a:moveTo>
                  <a:lnTo>
                    <a:pt x="71956" y="95322"/>
                  </a:lnTo>
                  <a:lnTo>
                    <a:pt x="56513" y="101201"/>
                  </a:lnTo>
                  <a:lnTo>
                    <a:pt x="42639" y="111045"/>
                  </a:lnTo>
                  <a:lnTo>
                    <a:pt x="29921" y="124891"/>
                  </a:lnTo>
                  <a:lnTo>
                    <a:pt x="61021" y="124891"/>
                  </a:lnTo>
                  <a:lnTo>
                    <a:pt x="88582" y="117309"/>
                  </a:lnTo>
                  <a:lnTo>
                    <a:pt x="145995" y="117309"/>
                  </a:lnTo>
                  <a:lnTo>
                    <a:pt x="129461" y="102810"/>
                  </a:lnTo>
                  <a:lnTo>
                    <a:pt x="89382" y="9337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object 9">
              <a:extLst>
                <a:ext uri="{FF2B5EF4-FFF2-40B4-BE49-F238E27FC236}">
                  <a16:creationId xmlns:a16="http://schemas.microsoft.com/office/drawing/2014/main" id="{D3301B94-7D77-3341-8305-2678680102B7}"/>
                </a:ext>
              </a:extLst>
            </p:cNvPr>
            <p:cNvSpPr/>
            <p:nvPr/>
          </p:nvSpPr>
          <p:spPr>
            <a:xfrm>
              <a:off x="5110076" y="462048"/>
              <a:ext cx="288607" cy="21708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object 10">
              <a:extLst>
                <a:ext uri="{FF2B5EF4-FFF2-40B4-BE49-F238E27FC236}">
                  <a16:creationId xmlns:a16="http://schemas.microsoft.com/office/drawing/2014/main" id="{30BAC52A-AA46-8F49-B166-1BAB3C2DA2BD}"/>
                </a:ext>
              </a:extLst>
            </p:cNvPr>
            <p:cNvSpPr/>
            <p:nvPr/>
          </p:nvSpPr>
          <p:spPr>
            <a:xfrm>
              <a:off x="5434624" y="462057"/>
              <a:ext cx="161213" cy="21708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object 11">
              <a:extLst>
                <a:ext uri="{FF2B5EF4-FFF2-40B4-BE49-F238E27FC236}">
                  <a16:creationId xmlns:a16="http://schemas.microsoft.com/office/drawing/2014/main" id="{16213917-AE8D-714F-A06D-A465EEF1A363}"/>
                </a:ext>
              </a:extLst>
            </p:cNvPr>
            <p:cNvSpPr/>
            <p:nvPr/>
          </p:nvSpPr>
          <p:spPr>
            <a:xfrm>
              <a:off x="5640242" y="368673"/>
              <a:ext cx="153035" cy="310515"/>
            </a:xfrm>
            <a:custGeom>
              <a:avLst/>
              <a:gdLst/>
              <a:ahLst/>
              <a:cxnLst/>
              <a:rect l="l" t="t" r="r" b="b"/>
              <a:pathLst>
                <a:path w="153035" h="310515">
                  <a:moveTo>
                    <a:pt x="23533" y="0"/>
                  </a:moveTo>
                  <a:lnTo>
                    <a:pt x="5194" y="0"/>
                  </a:lnTo>
                  <a:lnTo>
                    <a:pt x="0" y="6388"/>
                  </a:lnTo>
                  <a:lnTo>
                    <a:pt x="0" y="304076"/>
                  </a:lnTo>
                  <a:lnTo>
                    <a:pt x="5194" y="310464"/>
                  </a:lnTo>
                  <a:lnTo>
                    <a:pt x="23533" y="310464"/>
                  </a:lnTo>
                  <a:lnTo>
                    <a:pt x="28727" y="304076"/>
                  </a:lnTo>
                  <a:lnTo>
                    <a:pt x="28727" y="206705"/>
                  </a:lnTo>
                  <a:lnTo>
                    <a:pt x="66732" y="206705"/>
                  </a:lnTo>
                  <a:lnTo>
                    <a:pt x="46685" y="187159"/>
                  </a:lnTo>
                  <a:lnTo>
                    <a:pt x="67839" y="170802"/>
                  </a:lnTo>
                  <a:lnTo>
                    <a:pt x="28727" y="170802"/>
                  </a:lnTo>
                  <a:lnTo>
                    <a:pt x="28727" y="6388"/>
                  </a:lnTo>
                  <a:lnTo>
                    <a:pt x="23533" y="0"/>
                  </a:lnTo>
                  <a:close/>
                </a:path>
                <a:path w="153035" h="310515">
                  <a:moveTo>
                    <a:pt x="66732" y="206705"/>
                  </a:moveTo>
                  <a:lnTo>
                    <a:pt x="28727" y="206705"/>
                  </a:lnTo>
                  <a:lnTo>
                    <a:pt x="115722" y="294500"/>
                  </a:lnTo>
                  <a:lnTo>
                    <a:pt x="123359" y="301875"/>
                  </a:lnTo>
                  <a:lnTo>
                    <a:pt x="129540" y="306820"/>
                  </a:lnTo>
                  <a:lnTo>
                    <a:pt x="135196" y="309596"/>
                  </a:lnTo>
                  <a:lnTo>
                    <a:pt x="141262" y="310464"/>
                  </a:lnTo>
                  <a:lnTo>
                    <a:pt x="147243" y="310464"/>
                  </a:lnTo>
                  <a:lnTo>
                    <a:pt x="152831" y="305269"/>
                  </a:lnTo>
                  <a:lnTo>
                    <a:pt x="152831" y="292100"/>
                  </a:lnTo>
                  <a:lnTo>
                    <a:pt x="149644" y="287312"/>
                  </a:lnTo>
                  <a:lnTo>
                    <a:pt x="142049" y="280136"/>
                  </a:lnTo>
                  <a:lnTo>
                    <a:pt x="66732" y="206705"/>
                  </a:lnTo>
                  <a:close/>
                </a:path>
                <a:path w="153035" h="310515">
                  <a:moveTo>
                    <a:pt x="135674" y="93383"/>
                  </a:moveTo>
                  <a:lnTo>
                    <a:pt x="125298" y="93383"/>
                  </a:lnTo>
                  <a:lnTo>
                    <a:pt x="121704" y="95377"/>
                  </a:lnTo>
                  <a:lnTo>
                    <a:pt x="114528" y="101358"/>
                  </a:lnTo>
                  <a:lnTo>
                    <a:pt x="28727" y="170802"/>
                  </a:lnTo>
                  <a:lnTo>
                    <a:pt x="67839" y="170802"/>
                  </a:lnTo>
                  <a:lnTo>
                    <a:pt x="132880" y="120510"/>
                  </a:lnTo>
                  <a:lnTo>
                    <a:pt x="138455" y="116128"/>
                  </a:lnTo>
                  <a:lnTo>
                    <a:pt x="141262" y="112534"/>
                  </a:lnTo>
                  <a:lnTo>
                    <a:pt x="141262" y="98971"/>
                  </a:lnTo>
                  <a:lnTo>
                    <a:pt x="135674" y="93383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object 12">
              <a:extLst>
                <a:ext uri="{FF2B5EF4-FFF2-40B4-BE49-F238E27FC236}">
                  <a16:creationId xmlns:a16="http://schemas.microsoft.com/office/drawing/2014/main" id="{10F26AE8-0A94-3647-947D-05346A7B0F18}"/>
                </a:ext>
              </a:extLst>
            </p:cNvPr>
            <p:cNvSpPr/>
            <p:nvPr/>
          </p:nvSpPr>
          <p:spPr>
            <a:xfrm>
              <a:off x="4195277" y="831822"/>
              <a:ext cx="158631" cy="9794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object 13">
              <a:extLst>
                <a:ext uri="{FF2B5EF4-FFF2-40B4-BE49-F238E27FC236}">
                  <a16:creationId xmlns:a16="http://schemas.microsoft.com/office/drawing/2014/main" id="{5C6C79C4-324B-EA4E-9AF6-731F6EF07EDC}"/>
                </a:ext>
              </a:extLst>
            </p:cNvPr>
            <p:cNvSpPr/>
            <p:nvPr/>
          </p:nvSpPr>
          <p:spPr>
            <a:xfrm>
              <a:off x="4373012" y="789686"/>
              <a:ext cx="185286" cy="14008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object 14">
              <a:extLst>
                <a:ext uri="{FF2B5EF4-FFF2-40B4-BE49-F238E27FC236}">
                  <a16:creationId xmlns:a16="http://schemas.microsoft.com/office/drawing/2014/main" id="{2DAD17C7-D7E1-644A-984D-256B342AC9D2}"/>
                </a:ext>
              </a:extLst>
            </p:cNvPr>
            <p:cNvSpPr/>
            <p:nvPr/>
          </p:nvSpPr>
          <p:spPr>
            <a:xfrm>
              <a:off x="4579200" y="789684"/>
              <a:ext cx="15875" cy="140335"/>
            </a:xfrm>
            <a:custGeom>
              <a:avLst/>
              <a:gdLst/>
              <a:ahLst/>
              <a:cxnLst/>
              <a:rect l="l" t="t" r="r" b="b"/>
              <a:pathLst>
                <a:path w="15875" h="140334">
                  <a:moveTo>
                    <a:pt x="12788" y="0"/>
                  </a:moveTo>
                  <a:lnTo>
                    <a:pt x="3060" y="0"/>
                  </a:lnTo>
                  <a:lnTo>
                    <a:pt x="0" y="3238"/>
                  </a:lnTo>
                  <a:lnTo>
                    <a:pt x="0" y="136842"/>
                  </a:lnTo>
                  <a:lnTo>
                    <a:pt x="3060" y="140080"/>
                  </a:lnTo>
                  <a:lnTo>
                    <a:pt x="12788" y="140080"/>
                  </a:lnTo>
                  <a:lnTo>
                    <a:pt x="15849" y="136842"/>
                  </a:lnTo>
                  <a:lnTo>
                    <a:pt x="15849" y="3238"/>
                  </a:lnTo>
                  <a:lnTo>
                    <a:pt x="1278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object 15">
              <a:extLst>
                <a:ext uri="{FF2B5EF4-FFF2-40B4-BE49-F238E27FC236}">
                  <a16:creationId xmlns:a16="http://schemas.microsoft.com/office/drawing/2014/main" id="{4CC43D08-2B74-7C41-B832-DCBFBAA5449D}"/>
                </a:ext>
              </a:extLst>
            </p:cNvPr>
            <p:cNvSpPr/>
            <p:nvPr/>
          </p:nvSpPr>
          <p:spPr>
            <a:xfrm>
              <a:off x="4622443" y="799412"/>
              <a:ext cx="19685" cy="130810"/>
            </a:xfrm>
            <a:custGeom>
              <a:avLst/>
              <a:gdLst/>
              <a:ahLst/>
              <a:cxnLst/>
              <a:rect l="l" t="t" r="r" b="b"/>
              <a:pathLst>
                <a:path w="19685" h="130809">
                  <a:moveTo>
                    <a:pt x="14579" y="32410"/>
                  </a:moveTo>
                  <a:lnTo>
                    <a:pt x="4851" y="32410"/>
                  </a:lnTo>
                  <a:lnTo>
                    <a:pt x="1790" y="35648"/>
                  </a:lnTo>
                  <a:lnTo>
                    <a:pt x="1790" y="127114"/>
                  </a:lnTo>
                  <a:lnTo>
                    <a:pt x="4851" y="130352"/>
                  </a:lnTo>
                  <a:lnTo>
                    <a:pt x="14579" y="130352"/>
                  </a:lnTo>
                  <a:lnTo>
                    <a:pt x="17640" y="127114"/>
                  </a:lnTo>
                  <a:lnTo>
                    <a:pt x="17640" y="35648"/>
                  </a:lnTo>
                  <a:lnTo>
                    <a:pt x="14579" y="32410"/>
                  </a:lnTo>
                  <a:close/>
                </a:path>
                <a:path w="19685" h="130809">
                  <a:moveTo>
                    <a:pt x="15125" y="0"/>
                  </a:moveTo>
                  <a:lnTo>
                    <a:pt x="4318" y="0"/>
                  </a:lnTo>
                  <a:lnTo>
                    <a:pt x="0" y="4318"/>
                  </a:lnTo>
                  <a:lnTo>
                    <a:pt x="0" y="15113"/>
                  </a:lnTo>
                  <a:lnTo>
                    <a:pt x="4318" y="19443"/>
                  </a:lnTo>
                  <a:lnTo>
                    <a:pt x="15125" y="19443"/>
                  </a:lnTo>
                  <a:lnTo>
                    <a:pt x="19443" y="15113"/>
                  </a:lnTo>
                  <a:lnTo>
                    <a:pt x="19443" y="4318"/>
                  </a:lnTo>
                  <a:lnTo>
                    <a:pt x="1512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16">
              <a:extLst>
                <a:ext uri="{FF2B5EF4-FFF2-40B4-BE49-F238E27FC236}">
                  <a16:creationId xmlns:a16="http://schemas.microsoft.com/office/drawing/2014/main" id="{3FB86CA5-B16B-5E4C-BCDA-1E530E6D905C}"/>
                </a:ext>
              </a:extLst>
            </p:cNvPr>
            <p:cNvSpPr/>
            <p:nvPr/>
          </p:nvSpPr>
          <p:spPr>
            <a:xfrm>
              <a:off x="4665121" y="789680"/>
              <a:ext cx="322148" cy="14009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object 17">
              <a:extLst>
                <a:ext uri="{FF2B5EF4-FFF2-40B4-BE49-F238E27FC236}">
                  <a16:creationId xmlns:a16="http://schemas.microsoft.com/office/drawing/2014/main" id="{9204D483-F051-CD44-A624-38CF334F22D3}"/>
                </a:ext>
              </a:extLst>
            </p:cNvPr>
            <p:cNvSpPr/>
            <p:nvPr/>
          </p:nvSpPr>
          <p:spPr>
            <a:xfrm>
              <a:off x="5008167" y="831819"/>
              <a:ext cx="131083" cy="13576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object 18">
              <a:extLst>
                <a:ext uri="{FF2B5EF4-FFF2-40B4-BE49-F238E27FC236}">
                  <a16:creationId xmlns:a16="http://schemas.microsoft.com/office/drawing/2014/main" id="{6A8E9306-404D-F048-A4A2-B2A87A4F0222}"/>
                </a:ext>
              </a:extLst>
            </p:cNvPr>
            <p:cNvSpPr/>
            <p:nvPr/>
          </p:nvSpPr>
          <p:spPr>
            <a:xfrm>
              <a:off x="4631626" y="403542"/>
              <a:ext cx="73659" cy="7365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object 19">
              <a:extLst>
                <a:ext uri="{FF2B5EF4-FFF2-40B4-BE49-F238E27FC236}">
                  <a16:creationId xmlns:a16="http://schemas.microsoft.com/office/drawing/2014/main" id="{A30C07D2-D839-B847-80AA-414730E4C677}"/>
                </a:ext>
              </a:extLst>
            </p:cNvPr>
            <p:cNvSpPr/>
            <p:nvPr/>
          </p:nvSpPr>
          <p:spPr>
            <a:xfrm>
              <a:off x="4528784" y="334003"/>
              <a:ext cx="73660" cy="736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object 20">
              <a:extLst>
                <a:ext uri="{FF2B5EF4-FFF2-40B4-BE49-F238E27FC236}">
                  <a16:creationId xmlns:a16="http://schemas.microsoft.com/office/drawing/2014/main" id="{429650CB-C18D-074B-888E-4868545F7B73}"/>
                </a:ext>
              </a:extLst>
            </p:cNvPr>
            <p:cNvSpPr/>
            <p:nvPr/>
          </p:nvSpPr>
          <p:spPr>
            <a:xfrm>
              <a:off x="4734474" y="370833"/>
              <a:ext cx="73660" cy="7365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object 21">
              <a:extLst>
                <a:ext uri="{FF2B5EF4-FFF2-40B4-BE49-F238E27FC236}">
                  <a16:creationId xmlns:a16="http://schemas.microsoft.com/office/drawing/2014/main" id="{2807AE91-BA77-284F-8228-3D3F1885FB90}"/>
                </a:ext>
              </a:extLst>
            </p:cNvPr>
            <p:cNvSpPr/>
            <p:nvPr/>
          </p:nvSpPr>
          <p:spPr>
            <a:xfrm>
              <a:off x="4454563" y="421246"/>
              <a:ext cx="339029" cy="31658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" name="Afbeelding 3">
            <a:extLst>
              <a:ext uri="{FF2B5EF4-FFF2-40B4-BE49-F238E27FC236}">
                <a16:creationId xmlns:a16="http://schemas.microsoft.com/office/drawing/2014/main" id="{39ED05EA-FDF6-8271-B2B1-0AAF50B67193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36895" t="10711" r="34684" b="6018"/>
          <a:stretch/>
        </p:blipFill>
        <p:spPr>
          <a:xfrm>
            <a:off x="1525075" y="4005064"/>
            <a:ext cx="2448272" cy="2736304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33FA58B7-3A21-3328-E6CD-DB4F31C4B67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633702" y="1283942"/>
            <a:ext cx="2439502" cy="340504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4F1DE59-024E-8B7D-6298-C10869F57D6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471470" y="861248"/>
            <a:ext cx="2180562" cy="2935373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9901176-EC34-E1C0-5B25-EC9E88759EF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425946" y="4509121"/>
            <a:ext cx="2997387" cy="210198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F57F2AE-2ED3-97B3-0538-39054017C595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12949" t="3950" r="14812" b="7445"/>
          <a:stretch/>
        </p:blipFill>
        <p:spPr>
          <a:xfrm>
            <a:off x="7954869" y="2123552"/>
            <a:ext cx="2396977" cy="2089308"/>
          </a:xfrm>
          <a:prstGeom prst="rect">
            <a:avLst/>
          </a:prstGeom>
          <a:ln w="31750" cmpd="sng">
            <a:solidFill>
              <a:schemeClr val="accent6"/>
            </a:solidFill>
          </a:ln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BEBEE2A3-DC6D-CD18-8239-D9FB289EC68A}"/>
              </a:ext>
            </a:extLst>
          </p:cNvPr>
          <p:cNvSpPr txBox="1"/>
          <p:nvPr/>
        </p:nvSpPr>
        <p:spPr>
          <a:xfrm>
            <a:off x="4395060" y="217160"/>
            <a:ext cx="3383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2025: 1</a:t>
            </a:r>
            <a:r>
              <a:rPr kumimoji="0" lang="nl-NL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achterstanden in gezondheid en participatie zijn ingelopen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4CFDBDE4-02F8-2558-600C-2325A01B5651}"/>
              </a:ext>
            </a:extLst>
          </p:cNvPr>
          <p:cNvSpPr txBox="1"/>
          <p:nvPr/>
        </p:nvSpPr>
        <p:spPr>
          <a:xfrm>
            <a:off x="2733260" y="143692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2016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EF21D793-08CD-CB00-2AE0-F412E7A11383}"/>
              </a:ext>
            </a:extLst>
          </p:cNvPr>
          <p:cNvSpPr txBox="1"/>
          <p:nvPr/>
        </p:nvSpPr>
        <p:spPr>
          <a:xfrm>
            <a:off x="5569763" y="3452571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2018-2025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BEAFD67A-7A80-F879-B1B2-F27862815CBF}"/>
              </a:ext>
            </a:extLst>
          </p:cNvPr>
          <p:cNvSpPr txBox="1"/>
          <p:nvPr/>
        </p:nvSpPr>
        <p:spPr>
          <a:xfrm>
            <a:off x="6845630" y="623094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2020-2023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8F62EEF8-7F31-D333-A9BD-5B61ECAA7968}"/>
              </a:ext>
            </a:extLst>
          </p:cNvPr>
          <p:cNvSpPr txBox="1"/>
          <p:nvPr/>
        </p:nvSpPr>
        <p:spPr>
          <a:xfrm>
            <a:off x="8673526" y="4212861"/>
            <a:ext cx="1742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2019-2023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TB 2.0: 2024 e.v.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34814E3-CC6B-1113-ECA8-F35F56079F66}"/>
              </a:ext>
            </a:extLst>
          </p:cNvPr>
          <p:cNvSpPr txBox="1"/>
          <p:nvPr/>
        </p:nvSpPr>
        <p:spPr>
          <a:xfrm>
            <a:off x="8867637" y="5253335"/>
            <a:ext cx="1484208" cy="923330"/>
          </a:xfrm>
          <a:prstGeom prst="rect">
            <a:avLst/>
          </a:prstGeom>
          <a:noFill/>
          <a:ln w="412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Meerjaren-beleidsplan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GGD-ZL 2022</a:t>
            </a:r>
          </a:p>
        </p:txBody>
      </p:sp>
    </p:spTree>
    <p:extLst>
      <p:ext uri="{BB962C8B-B14F-4D97-AF65-F5344CB8AC3E}">
        <p14:creationId xmlns:p14="http://schemas.microsoft.com/office/powerpoint/2010/main" val="490982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kstvak 39">
            <a:extLst>
              <a:ext uri="{FF2B5EF4-FFF2-40B4-BE49-F238E27FC236}">
                <a16:creationId xmlns:a16="http://schemas.microsoft.com/office/drawing/2014/main" id="{493E8DCB-01B8-5F4D-BE0A-FD81ECC25B07}"/>
              </a:ext>
            </a:extLst>
          </p:cNvPr>
          <p:cNvSpPr txBox="1"/>
          <p:nvPr/>
        </p:nvSpPr>
        <p:spPr>
          <a:xfrm>
            <a:off x="1869057" y="1439261"/>
            <a:ext cx="845388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Governance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Trendbreuk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2019-2023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Eind 2018: 16 Zuid-Limburgse gemeenten besloten(i.s.m. GGD) gezamenlijk anders te sturen op </a:t>
            </a:r>
            <a:r>
              <a:rPr kumimoji="0" lang="nl-NL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uitvoering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gezondheidsdoelen --&gt; programma Trendbreuk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Massa, focus, daadkracht en meerjarige, regionale aanpak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Ambitie 2030: 25% inhalen op de gezondheidsachterstand t.o.v. Nederland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Programmabureau TB jaagt aan, verbindt inhoud én partijen, helpt bij financiering, onderzoekt &amp; monitort, voorziet in PR</a:t>
            </a:r>
          </a:p>
        </p:txBody>
      </p:sp>
      <p:sp>
        <p:nvSpPr>
          <p:cNvPr id="44" name="object 29">
            <a:extLst>
              <a:ext uri="{FF2B5EF4-FFF2-40B4-BE49-F238E27FC236}">
                <a16:creationId xmlns:a16="http://schemas.microsoft.com/office/drawing/2014/main" id="{AA6C1189-211E-1B46-BA85-E0DDE82DB257}"/>
              </a:ext>
            </a:extLst>
          </p:cNvPr>
          <p:cNvSpPr/>
          <p:nvPr/>
        </p:nvSpPr>
        <p:spPr>
          <a:xfrm>
            <a:off x="1524001" y="1143001"/>
            <a:ext cx="9143999" cy="1353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1" name="Groep 60">
            <a:extLst>
              <a:ext uri="{FF2B5EF4-FFF2-40B4-BE49-F238E27FC236}">
                <a16:creationId xmlns:a16="http://schemas.microsoft.com/office/drawing/2014/main" id="{CD2B14F0-B8FE-474E-884C-669D2E33A5B1}"/>
              </a:ext>
            </a:extLst>
          </p:cNvPr>
          <p:cNvGrpSpPr/>
          <p:nvPr/>
        </p:nvGrpSpPr>
        <p:grpSpPr>
          <a:xfrm>
            <a:off x="8153400" y="418241"/>
            <a:ext cx="1942184" cy="563820"/>
            <a:chOff x="3610799" y="334003"/>
            <a:chExt cx="2182478" cy="633578"/>
          </a:xfrm>
        </p:grpSpPr>
        <p:sp>
          <p:nvSpPr>
            <p:cNvPr id="62" name="object 3">
              <a:extLst>
                <a:ext uri="{FF2B5EF4-FFF2-40B4-BE49-F238E27FC236}">
                  <a16:creationId xmlns:a16="http://schemas.microsoft.com/office/drawing/2014/main" id="{EC192237-CFED-7E45-AE8C-E3E35BB8DEA4}"/>
                </a:ext>
              </a:extLst>
            </p:cNvPr>
            <p:cNvSpPr/>
            <p:nvPr/>
          </p:nvSpPr>
          <p:spPr>
            <a:xfrm>
              <a:off x="4734991" y="454342"/>
              <a:ext cx="145935" cy="2492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object 4">
              <a:extLst>
                <a:ext uri="{FF2B5EF4-FFF2-40B4-BE49-F238E27FC236}">
                  <a16:creationId xmlns:a16="http://schemas.microsoft.com/office/drawing/2014/main" id="{02B51C84-474B-754E-8403-CB229D5FB748}"/>
                </a:ext>
              </a:extLst>
            </p:cNvPr>
            <p:cNvSpPr/>
            <p:nvPr/>
          </p:nvSpPr>
          <p:spPr>
            <a:xfrm>
              <a:off x="3610799" y="399000"/>
              <a:ext cx="91440" cy="280670"/>
            </a:xfrm>
            <a:custGeom>
              <a:avLst/>
              <a:gdLst/>
              <a:ahLst/>
              <a:cxnLst/>
              <a:rect l="l" t="t" r="r" b="b"/>
              <a:pathLst>
                <a:path w="91439" h="280670">
                  <a:moveTo>
                    <a:pt x="59855" y="89395"/>
                  </a:moveTo>
                  <a:lnTo>
                    <a:pt x="31127" y="89395"/>
                  </a:lnTo>
                  <a:lnTo>
                    <a:pt x="31127" y="273748"/>
                  </a:lnTo>
                  <a:lnTo>
                    <a:pt x="36322" y="280136"/>
                  </a:lnTo>
                  <a:lnTo>
                    <a:pt x="54673" y="280136"/>
                  </a:lnTo>
                  <a:lnTo>
                    <a:pt x="59855" y="273748"/>
                  </a:lnTo>
                  <a:lnTo>
                    <a:pt x="59855" y="89395"/>
                  </a:lnTo>
                  <a:close/>
                </a:path>
                <a:path w="91439" h="280670">
                  <a:moveTo>
                    <a:pt x="88188" y="65443"/>
                  </a:moveTo>
                  <a:lnTo>
                    <a:pt x="2794" y="65443"/>
                  </a:lnTo>
                  <a:lnTo>
                    <a:pt x="0" y="72631"/>
                  </a:lnTo>
                  <a:lnTo>
                    <a:pt x="0" y="82207"/>
                  </a:lnTo>
                  <a:lnTo>
                    <a:pt x="2794" y="89395"/>
                  </a:lnTo>
                  <a:lnTo>
                    <a:pt x="88188" y="89395"/>
                  </a:lnTo>
                  <a:lnTo>
                    <a:pt x="90982" y="82207"/>
                  </a:lnTo>
                  <a:lnTo>
                    <a:pt x="90982" y="72631"/>
                  </a:lnTo>
                  <a:lnTo>
                    <a:pt x="88188" y="65443"/>
                  </a:lnTo>
                  <a:close/>
                </a:path>
                <a:path w="91439" h="280670">
                  <a:moveTo>
                    <a:pt x="54673" y="0"/>
                  </a:moveTo>
                  <a:lnTo>
                    <a:pt x="36322" y="0"/>
                  </a:lnTo>
                  <a:lnTo>
                    <a:pt x="31127" y="6388"/>
                  </a:lnTo>
                  <a:lnTo>
                    <a:pt x="31127" y="65443"/>
                  </a:lnTo>
                  <a:lnTo>
                    <a:pt x="59855" y="65443"/>
                  </a:lnTo>
                  <a:lnTo>
                    <a:pt x="59855" y="6388"/>
                  </a:lnTo>
                  <a:lnTo>
                    <a:pt x="54673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object 5">
              <a:extLst>
                <a:ext uri="{FF2B5EF4-FFF2-40B4-BE49-F238E27FC236}">
                  <a16:creationId xmlns:a16="http://schemas.microsoft.com/office/drawing/2014/main" id="{4A3631C7-9B47-A04C-9FC1-349FD29CE921}"/>
                </a:ext>
              </a:extLst>
            </p:cNvPr>
            <p:cNvSpPr/>
            <p:nvPr/>
          </p:nvSpPr>
          <p:spPr>
            <a:xfrm>
              <a:off x="3742974" y="462048"/>
              <a:ext cx="284453" cy="21708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object 6">
              <a:extLst>
                <a:ext uri="{FF2B5EF4-FFF2-40B4-BE49-F238E27FC236}">
                  <a16:creationId xmlns:a16="http://schemas.microsoft.com/office/drawing/2014/main" id="{73A4159D-84A5-2840-B52A-8641537EC279}"/>
                </a:ext>
              </a:extLst>
            </p:cNvPr>
            <p:cNvSpPr/>
            <p:nvPr/>
          </p:nvSpPr>
          <p:spPr>
            <a:xfrm>
              <a:off x="4063372" y="462056"/>
              <a:ext cx="161213" cy="21708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object 7">
              <a:extLst>
                <a:ext uri="{FF2B5EF4-FFF2-40B4-BE49-F238E27FC236}">
                  <a16:creationId xmlns:a16="http://schemas.microsoft.com/office/drawing/2014/main" id="{6FEDE588-44AE-A340-AC6C-81F149377F24}"/>
                </a:ext>
              </a:extLst>
            </p:cNvPr>
            <p:cNvSpPr/>
            <p:nvPr/>
          </p:nvSpPr>
          <p:spPr>
            <a:xfrm>
              <a:off x="4258221" y="368678"/>
              <a:ext cx="180340" cy="310515"/>
            </a:xfrm>
            <a:custGeom>
              <a:avLst/>
              <a:gdLst/>
              <a:ahLst/>
              <a:cxnLst/>
              <a:rect l="l" t="t" r="r" b="b"/>
              <a:pathLst>
                <a:path w="180339" h="310515">
                  <a:moveTo>
                    <a:pt x="90576" y="93370"/>
                  </a:moveTo>
                  <a:lnTo>
                    <a:pt x="50497" y="102810"/>
                  </a:lnTo>
                  <a:lnTo>
                    <a:pt x="22242" y="127588"/>
                  </a:lnTo>
                  <a:lnTo>
                    <a:pt x="5510" y="162395"/>
                  </a:lnTo>
                  <a:lnTo>
                    <a:pt x="0" y="201917"/>
                  </a:lnTo>
                  <a:lnTo>
                    <a:pt x="5690" y="244127"/>
                  </a:lnTo>
                  <a:lnTo>
                    <a:pt x="22790" y="278630"/>
                  </a:lnTo>
                  <a:lnTo>
                    <a:pt x="51338" y="301910"/>
                  </a:lnTo>
                  <a:lnTo>
                    <a:pt x="91376" y="310451"/>
                  </a:lnTo>
                  <a:lnTo>
                    <a:pt x="109182" y="308444"/>
                  </a:lnTo>
                  <a:lnTo>
                    <a:pt x="125193" y="302472"/>
                  </a:lnTo>
                  <a:lnTo>
                    <a:pt x="138961" y="292609"/>
                  </a:lnTo>
                  <a:lnTo>
                    <a:pt x="143898" y="286512"/>
                  </a:lnTo>
                  <a:lnTo>
                    <a:pt x="91376" y="286512"/>
                  </a:lnTo>
                  <a:lnTo>
                    <a:pt x="63106" y="278737"/>
                  </a:lnTo>
                  <a:lnTo>
                    <a:pt x="44486" y="258730"/>
                  </a:lnTo>
                  <a:lnTo>
                    <a:pt x="34246" y="231465"/>
                  </a:lnTo>
                  <a:lnTo>
                    <a:pt x="31114" y="201917"/>
                  </a:lnTo>
                  <a:lnTo>
                    <a:pt x="34414" y="172366"/>
                  </a:lnTo>
                  <a:lnTo>
                    <a:pt x="44934" y="145097"/>
                  </a:lnTo>
                  <a:lnTo>
                    <a:pt x="63610" y="125086"/>
                  </a:lnTo>
                  <a:lnTo>
                    <a:pt x="91376" y="117309"/>
                  </a:lnTo>
                  <a:lnTo>
                    <a:pt x="143076" y="117309"/>
                  </a:lnTo>
                  <a:lnTo>
                    <a:pt x="137325" y="111045"/>
                  </a:lnTo>
                  <a:lnTo>
                    <a:pt x="123450" y="101201"/>
                  </a:lnTo>
                  <a:lnTo>
                    <a:pt x="108003" y="95322"/>
                  </a:lnTo>
                  <a:lnTo>
                    <a:pt x="90576" y="93370"/>
                  </a:lnTo>
                  <a:close/>
                </a:path>
                <a:path w="180339" h="310515">
                  <a:moveTo>
                    <a:pt x="179971" y="278930"/>
                  </a:moveTo>
                  <a:lnTo>
                    <a:pt x="151231" y="278930"/>
                  </a:lnTo>
                  <a:lnTo>
                    <a:pt x="151231" y="304063"/>
                  </a:lnTo>
                  <a:lnTo>
                    <a:pt x="156425" y="310451"/>
                  </a:lnTo>
                  <a:lnTo>
                    <a:pt x="174777" y="310451"/>
                  </a:lnTo>
                  <a:lnTo>
                    <a:pt x="179971" y="304063"/>
                  </a:lnTo>
                  <a:lnTo>
                    <a:pt x="179971" y="278930"/>
                  </a:lnTo>
                  <a:close/>
                </a:path>
                <a:path w="180339" h="310515">
                  <a:moveTo>
                    <a:pt x="143076" y="117309"/>
                  </a:moveTo>
                  <a:lnTo>
                    <a:pt x="91376" y="117309"/>
                  </a:lnTo>
                  <a:lnTo>
                    <a:pt x="119583" y="125086"/>
                  </a:lnTo>
                  <a:lnTo>
                    <a:pt x="138063" y="145097"/>
                  </a:lnTo>
                  <a:lnTo>
                    <a:pt x="148163" y="172366"/>
                  </a:lnTo>
                  <a:lnTo>
                    <a:pt x="151231" y="201917"/>
                  </a:lnTo>
                  <a:lnTo>
                    <a:pt x="148163" y="231465"/>
                  </a:lnTo>
                  <a:lnTo>
                    <a:pt x="138063" y="258730"/>
                  </a:lnTo>
                  <a:lnTo>
                    <a:pt x="119583" y="278737"/>
                  </a:lnTo>
                  <a:lnTo>
                    <a:pt x="91376" y="286512"/>
                  </a:lnTo>
                  <a:lnTo>
                    <a:pt x="143898" y="286512"/>
                  </a:lnTo>
                  <a:lnTo>
                    <a:pt x="150037" y="278930"/>
                  </a:lnTo>
                  <a:lnTo>
                    <a:pt x="179971" y="278930"/>
                  </a:lnTo>
                  <a:lnTo>
                    <a:pt x="179971" y="124891"/>
                  </a:lnTo>
                  <a:lnTo>
                    <a:pt x="150037" y="124891"/>
                  </a:lnTo>
                  <a:lnTo>
                    <a:pt x="143076" y="117309"/>
                  </a:lnTo>
                  <a:close/>
                </a:path>
                <a:path w="180339" h="310515">
                  <a:moveTo>
                    <a:pt x="174777" y="0"/>
                  </a:moveTo>
                  <a:lnTo>
                    <a:pt x="156425" y="0"/>
                  </a:lnTo>
                  <a:lnTo>
                    <a:pt x="151231" y="6375"/>
                  </a:lnTo>
                  <a:lnTo>
                    <a:pt x="151231" y="124891"/>
                  </a:lnTo>
                  <a:lnTo>
                    <a:pt x="179971" y="124891"/>
                  </a:lnTo>
                  <a:lnTo>
                    <a:pt x="179971" y="6375"/>
                  </a:lnTo>
                  <a:lnTo>
                    <a:pt x="17477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object 8">
              <a:extLst>
                <a:ext uri="{FF2B5EF4-FFF2-40B4-BE49-F238E27FC236}">
                  <a16:creationId xmlns:a16="http://schemas.microsoft.com/office/drawing/2014/main" id="{B13177E1-991A-B34A-BEFC-19D52B499D0D}"/>
                </a:ext>
              </a:extLst>
            </p:cNvPr>
            <p:cNvSpPr/>
            <p:nvPr/>
          </p:nvSpPr>
          <p:spPr>
            <a:xfrm>
              <a:off x="4896481" y="368678"/>
              <a:ext cx="180340" cy="310515"/>
            </a:xfrm>
            <a:custGeom>
              <a:avLst/>
              <a:gdLst/>
              <a:ahLst/>
              <a:cxnLst/>
              <a:rect l="l" t="t" r="r" b="b"/>
              <a:pathLst>
                <a:path w="180339" h="310515">
                  <a:moveTo>
                    <a:pt x="23533" y="0"/>
                  </a:moveTo>
                  <a:lnTo>
                    <a:pt x="5181" y="0"/>
                  </a:lnTo>
                  <a:lnTo>
                    <a:pt x="0" y="6375"/>
                  </a:lnTo>
                  <a:lnTo>
                    <a:pt x="0" y="304063"/>
                  </a:lnTo>
                  <a:lnTo>
                    <a:pt x="5181" y="310451"/>
                  </a:lnTo>
                  <a:lnTo>
                    <a:pt x="23533" y="310451"/>
                  </a:lnTo>
                  <a:lnTo>
                    <a:pt x="28727" y="304063"/>
                  </a:lnTo>
                  <a:lnTo>
                    <a:pt x="28727" y="278930"/>
                  </a:lnTo>
                  <a:lnTo>
                    <a:pt x="61014" y="278930"/>
                  </a:lnTo>
                  <a:lnTo>
                    <a:pt x="60314" y="278737"/>
                  </a:lnTo>
                  <a:lnTo>
                    <a:pt x="41698" y="258730"/>
                  </a:lnTo>
                  <a:lnTo>
                    <a:pt x="31462" y="231465"/>
                  </a:lnTo>
                  <a:lnTo>
                    <a:pt x="28333" y="201917"/>
                  </a:lnTo>
                  <a:lnTo>
                    <a:pt x="31462" y="172366"/>
                  </a:lnTo>
                  <a:lnTo>
                    <a:pt x="41698" y="145097"/>
                  </a:lnTo>
                  <a:lnTo>
                    <a:pt x="60314" y="125086"/>
                  </a:lnTo>
                  <a:lnTo>
                    <a:pt x="61021" y="124891"/>
                  </a:lnTo>
                  <a:lnTo>
                    <a:pt x="28727" y="124891"/>
                  </a:lnTo>
                  <a:lnTo>
                    <a:pt x="28727" y="6375"/>
                  </a:lnTo>
                  <a:lnTo>
                    <a:pt x="23533" y="0"/>
                  </a:lnTo>
                  <a:close/>
                </a:path>
                <a:path w="180339" h="310515">
                  <a:moveTo>
                    <a:pt x="61014" y="278930"/>
                  </a:moveTo>
                  <a:lnTo>
                    <a:pt x="29921" y="278930"/>
                  </a:lnTo>
                  <a:lnTo>
                    <a:pt x="40997" y="292609"/>
                  </a:lnTo>
                  <a:lnTo>
                    <a:pt x="54765" y="302472"/>
                  </a:lnTo>
                  <a:lnTo>
                    <a:pt x="70776" y="308444"/>
                  </a:lnTo>
                  <a:lnTo>
                    <a:pt x="88582" y="310451"/>
                  </a:lnTo>
                  <a:lnTo>
                    <a:pt x="128620" y="301910"/>
                  </a:lnTo>
                  <a:lnTo>
                    <a:pt x="147503" y="286512"/>
                  </a:lnTo>
                  <a:lnTo>
                    <a:pt x="88582" y="286512"/>
                  </a:lnTo>
                  <a:lnTo>
                    <a:pt x="61014" y="278930"/>
                  </a:lnTo>
                  <a:close/>
                </a:path>
                <a:path w="180339" h="310515">
                  <a:moveTo>
                    <a:pt x="145995" y="117309"/>
                  </a:moveTo>
                  <a:lnTo>
                    <a:pt x="88582" y="117309"/>
                  </a:lnTo>
                  <a:lnTo>
                    <a:pt x="116850" y="125086"/>
                  </a:lnTo>
                  <a:lnTo>
                    <a:pt x="135466" y="145097"/>
                  </a:lnTo>
                  <a:lnTo>
                    <a:pt x="145702" y="172366"/>
                  </a:lnTo>
                  <a:lnTo>
                    <a:pt x="148831" y="201917"/>
                  </a:lnTo>
                  <a:lnTo>
                    <a:pt x="145702" y="231465"/>
                  </a:lnTo>
                  <a:lnTo>
                    <a:pt x="135466" y="258730"/>
                  </a:lnTo>
                  <a:lnTo>
                    <a:pt x="116850" y="278737"/>
                  </a:lnTo>
                  <a:lnTo>
                    <a:pt x="88582" y="286512"/>
                  </a:lnTo>
                  <a:lnTo>
                    <a:pt x="147503" y="286512"/>
                  </a:lnTo>
                  <a:lnTo>
                    <a:pt x="157168" y="278630"/>
                  </a:lnTo>
                  <a:lnTo>
                    <a:pt x="174268" y="244127"/>
                  </a:lnTo>
                  <a:lnTo>
                    <a:pt x="179959" y="201917"/>
                  </a:lnTo>
                  <a:lnTo>
                    <a:pt x="174448" y="162395"/>
                  </a:lnTo>
                  <a:lnTo>
                    <a:pt x="157716" y="127588"/>
                  </a:lnTo>
                  <a:lnTo>
                    <a:pt x="145995" y="117309"/>
                  </a:lnTo>
                  <a:close/>
                </a:path>
                <a:path w="180339" h="310515">
                  <a:moveTo>
                    <a:pt x="89382" y="93370"/>
                  </a:moveTo>
                  <a:lnTo>
                    <a:pt x="71956" y="95322"/>
                  </a:lnTo>
                  <a:lnTo>
                    <a:pt x="56513" y="101201"/>
                  </a:lnTo>
                  <a:lnTo>
                    <a:pt x="42639" y="111045"/>
                  </a:lnTo>
                  <a:lnTo>
                    <a:pt x="29921" y="124891"/>
                  </a:lnTo>
                  <a:lnTo>
                    <a:pt x="61021" y="124891"/>
                  </a:lnTo>
                  <a:lnTo>
                    <a:pt x="88582" y="117309"/>
                  </a:lnTo>
                  <a:lnTo>
                    <a:pt x="145995" y="117309"/>
                  </a:lnTo>
                  <a:lnTo>
                    <a:pt x="129461" y="102810"/>
                  </a:lnTo>
                  <a:lnTo>
                    <a:pt x="89382" y="9337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object 9">
              <a:extLst>
                <a:ext uri="{FF2B5EF4-FFF2-40B4-BE49-F238E27FC236}">
                  <a16:creationId xmlns:a16="http://schemas.microsoft.com/office/drawing/2014/main" id="{D3301B94-7D77-3341-8305-2678680102B7}"/>
                </a:ext>
              </a:extLst>
            </p:cNvPr>
            <p:cNvSpPr/>
            <p:nvPr/>
          </p:nvSpPr>
          <p:spPr>
            <a:xfrm>
              <a:off x="5110076" y="462048"/>
              <a:ext cx="288607" cy="21708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object 10">
              <a:extLst>
                <a:ext uri="{FF2B5EF4-FFF2-40B4-BE49-F238E27FC236}">
                  <a16:creationId xmlns:a16="http://schemas.microsoft.com/office/drawing/2014/main" id="{30BAC52A-AA46-8F49-B166-1BAB3C2DA2BD}"/>
                </a:ext>
              </a:extLst>
            </p:cNvPr>
            <p:cNvSpPr/>
            <p:nvPr/>
          </p:nvSpPr>
          <p:spPr>
            <a:xfrm>
              <a:off x="5434624" y="462057"/>
              <a:ext cx="161213" cy="21708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object 11">
              <a:extLst>
                <a:ext uri="{FF2B5EF4-FFF2-40B4-BE49-F238E27FC236}">
                  <a16:creationId xmlns:a16="http://schemas.microsoft.com/office/drawing/2014/main" id="{16213917-AE8D-714F-A06D-A465EEF1A363}"/>
                </a:ext>
              </a:extLst>
            </p:cNvPr>
            <p:cNvSpPr/>
            <p:nvPr/>
          </p:nvSpPr>
          <p:spPr>
            <a:xfrm>
              <a:off x="5640242" y="368673"/>
              <a:ext cx="153035" cy="310515"/>
            </a:xfrm>
            <a:custGeom>
              <a:avLst/>
              <a:gdLst/>
              <a:ahLst/>
              <a:cxnLst/>
              <a:rect l="l" t="t" r="r" b="b"/>
              <a:pathLst>
                <a:path w="153035" h="310515">
                  <a:moveTo>
                    <a:pt x="23533" y="0"/>
                  </a:moveTo>
                  <a:lnTo>
                    <a:pt x="5194" y="0"/>
                  </a:lnTo>
                  <a:lnTo>
                    <a:pt x="0" y="6388"/>
                  </a:lnTo>
                  <a:lnTo>
                    <a:pt x="0" y="304076"/>
                  </a:lnTo>
                  <a:lnTo>
                    <a:pt x="5194" y="310464"/>
                  </a:lnTo>
                  <a:lnTo>
                    <a:pt x="23533" y="310464"/>
                  </a:lnTo>
                  <a:lnTo>
                    <a:pt x="28727" y="304076"/>
                  </a:lnTo>
                  <a:lnTo>
                    <a:pt x="28727" y="206705"/>
                  </a:lnTo>
                  <a:lnTo>
                    <a:pt x="66732" y="206705"/>
                  </a:lnTo>
                  <a:lnTo>
                    <a:pt x="46685" y="187159"/>
                  </a:lnTo>
                  <a:lnTo>
                    <a:pt x="67839" y="170802"/>
                  </a:lnTo>
                  <a:lnTo>
                    <a:pt x="28727" y="170802"/>
                  </a:lnTo>
                  <a:lnTo>
                    <a:pt x="28727" y="6388"/>
                  </a:lnTo>
                  <a:lnTo>
                    <a:pt x="23533" y="0"/>
                  </a:lnTo>
                  <a:close/>
                </a:path>
                <a:path w="153035" h="310515">
                  <a:moveTo>
                    <a:pt x="66732" y="206705"/>
                  </a:moveTo>
                  <a:lnTo>
                    <a:pt x="28727" y="206705"/>
                  </a:lnTo>
                  <a:lnTo>
                    <a:pt x="115722" y="294500"/>
                  </a:lnTo>
                  <a:lnTo>
                    <a:pt x="123359" y="301875"/>
                  </a:lnTo>
                  <a:lnTo>
                    <a:pt x="129540" y="306820"/>
                  </a:lnTo>
                  <a:lnTo>
                    <a:pt x="135196" y="309596"/>
                  </a:lnTo>
                  <a:lnTo>
                    <a:pt x="141262" y="310464"/>
                  </a:lnTo>
                  <a:lnTo>
                    <a:pt x="147243" y="310464"/>
                  </a:lnTo>
                  <a:lnTo>
                    <a:pt x="152831" y="305269"/>
                  </a:lnTo>
                  <a:lnTo>
                    <a:pt x="152831" y="292100"/>
                  </a:lnTo>
                  <a:lnTo>
                    <a:pt x="149644" y="287312"/>
                  </a:lnTo>
                  <a:lnTo>
                    <a:pt x="142049" y="280136"/>
                  </a:lnTo>
                  <a:lnTo>
                    <a:pt x="66732" y="206705"/>
                  </a:lnTo>
                  <a:close/>
                </a:path>
                <a:path w="153035" h="310515">
                  <a:moveTo>
                    <a:pt x="135674" y="93383"/>
                  </a:moveTo>
                  <a:lnTo>
                    <a:pt x="125298" y="93383"/>
                  </a:lnTo>
                  <a:lnTo>
                    <a:pt x="121704" y="95377"/>
                  </a:lnTo>
                  <a:lnTo>
                    <a:pt x="114528" y="101358"/>
                  </a:lnTo>
                  <a:lnTo>
                    <a:pt x="28727" y="170802"/>
                  </a:lnTo>
                  <a:lnTo>
                    <a:pt x="67839" y="170802"/>
                  </a:lnTo>
                  <a:lnTo>
                    <a:pt x="132880" y="120510"/>
                  </a:lnTo>
                  <a:lnTo>
                    <a:pt x="138455" y="116128"/>
                  </a:lnTo>
                  <a:lnTo>
                    <a:pt x="141262" y="112534"/>
                  </a:lnTo>
                  <a:lnTo>
                    <a:pt x="141262" y="98971"/>
                  </a:lnTo>
                  <a:lnTo>
                    <a:pt x="135674" y="93383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object 12">
              <a:extLst>
                <a:ext uri="{FF2B5EF4-FFF2-40B4-BE49-F238E27FC236}">
                  <a16:creationId xmlns:a16="http://schemas.microsoft.com/office/drawing/2014/main" id="{10F26AE8-0A94-3647-947D-05346A7B0F18}"/>
                </a:ext>
              </a:extLst>
            </p:cNvPr>
            <p:cNvSpPr/>
            <p:nvPr/>
          </p:nvSpPr>
          <p:spPr>
            <a:xfrm>
              <a:off x="4195277" y="831822"/>
              <a:ext cx="158631" cy="9794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object 13">
              <a:extLst>
                <a:ext uri="{FF2B5EF4-FFF2-40B4-BE49-F238E27FC236}">
                  <a16:creationId xmlns:a16="http://schemas.microsoft.com/office/drawing/2014/main" id="{5C6C79C4-324B-EA4E-9AF6-731F6EF07EDC}"/>
                </a:ext>
              </a:extLst>
            </p:cNvPr>
            <p:cNvSpPr/>
            <p:nvPr/>
          </p:nvSpPr>
          <p:spPr>
            <a:xfrm>
              <a:off x="4373012" y="789686"/>
              <a:ext cx="185286" cy="14008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object 14">
              <a:extLst>
                <a:ext uri="{FF2B5EF4-FFF2-40B4-BE49-F238E27FC236}">
                  <a16:creationId xmlns:a16="http://schemas.microsoft.com/office/drawing/2014/main" id="{2DAD17C7-D7E1-644A-984D-256B342AC9D2}"/>
                </a:ext>
              </a:extLst>
            </p:cNvPr>
            <p:cNvSpPr/>
            <p:nvPr/>
          </p:nvSpPr>
          <p:spPr>
            <a:xfrm>
              <a:off x="4579200" y="789684"/>
              <a:ext cx="15875" cy="140335"/>
            </a:xfrm>
            <a:custGeom>
              <a:avLst/>
              <a:gdLst/>
              <a:ahLst/>
              <a:cxnLst/>
              <a:rect l="l" t="t" r="r" b="b"/>
              <a:pathLst>
                <a:path w="15875" h="140334">
                  <a:moveTo>
                    <a:pt x="12788" y="0"/>
                  </a:moveTo>
                  <a:lnTo>
                    <a:pt x="3060" y="0"/>
                  </a:lnTo>
                  <a:lnTo>
                    <a:pt x="0" y="3238"/>
                  </a:lnTo>
                  <a:lnTo>
                    <a:pt x="0" y="136842"/>
                  </a:lnTo>
                  <a:lnTo>
                    <a:pt x="3060" y="140080"/>
                  </a:lnTo>
                  <a:lnTo>
                    <a:pt x="12788" y="140080"/>
                  </a:lnTo>
                  <a:lnTo>
                    <a:pt x="15849" y="136842"/>
                  </a:lnTo>
                  <a:lnTo>
                    <a:pt x="15849" y="3238"/>
                  </a:lnTo>
                  <a:lnTo>
                    <a:pt x="1278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object 15">
              <a:extLst>
                <a:ext uri="{FF2B5EF4-FFF2-40B4-BE49-F238E27FC236}">
                  <a16:creationId xmlns:a16="http://schemas.microsoft.com/office/drawing/2014/main" id="{4CC43D08-2B74-7C41-B832-DCBFBAA5449D}"/>
                </a:ext>
              </a:extLst>
            </p:cNvPr>
            <p:cNvSpPr/>
            <p:nvPr/>
          </p:nvSpPr>
          <p:spPr>
            <a:xfrm>
              <a:off x="4622443" y="799412"/>
              <a:ext cx="19685" cy="130810"/>
            </a:xfrm>
            <a:custGeom>
              <a:avLst/>
              <a:gdLst/>
              <a:ahLst/>
              <a:cxnLst/>
              <a:rect l="l" t="t" r="r" b="b"/>
              <a:pathLst>
                <a:path w="19685" h="130809">
                  <a:moveTo>
                    <a:pt x="14579" y="32410"/>
                  </a:moveTo>
                  <a:lnTo>
                    <a:pt x="4851" y="32410"/>
                  </a:lnTo>
                  <a:lnTo>
                    <a:pt x="1790" y="35648"/>
                  </a:lnTo>
                  <a:lnTo>
                    <a:pt x="1790" y="127114"/>
                  </a:lnTo>
                  <a:lnTo>
                    <a:pt x="4851" y="130352"/>
                  </a:lnTo>
                  <a:lnTo>
                    <a:pt x="14579" y="130352"/>
                  </a:lnTo>
                  <a:lnTo>
                    <a:pt x="17640" y="127114"/>
                  </a:lnTo>
                  <a:lnTo>
                    <a:pt x="17640" y="35648"/>
                  </a:lnTo>
                  <a:lnTo>
                    <a:pt x="14579" y="32410"/>
                  </a:lnTo>
                  <a:close/>
                </a:path>
                <a:path w="19685" h="130809">
                  <a:moveTo>
                    <a:pt x="15125" y="0"/>
                  </a:moveTo>
                  <a:lnTo>
                    <a:pt x="4318" y="0"/>
                  </a:lnTo>
                  <a:lnTo>
                    <a:pt x="0" y="4318"/>
                  </a:lnTo>
                  <a:lnTo>
                    <a:pt x="0" y="15113"/>
                  </a:lnTo>
                  <a:lnTo>
                    <a:pt x="4318" y="19443"/>
                  </a:lnTo>
                  <a:lnTo>
                    <a:pt x="15125" y="19443"/>
                  </a:lnTo>
                  <a:lnTo>
                    <a:pt x="19443" y="15113"/>
                  </a:lnTo>
                  <a:lnTo>
                    <a:pt x="19443" y="4318"/>
                  </a:lnTo>
                  <a:lnTo>
                    <a:pt x="1512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16">
              <a:extLst>
                <a:ext uri="{FF2B5EF4-FFF2-40B4-BE49-F238E27FC236}">
                  <a16:creationId xmlns:a16="http://schemas.microsoft.com/office/drawing/2014/main" id="{3FB86CA5-B16B-5E4C-BCDA-1E530E6D905C}"/>
                </a:ext>
              </a:extLst>
            </p:cNvPr>
            <p:cNvSpPr/>
            <p:nvPr/>
          </p:nvSpPr>
          <p:spPr>
            <a:xfrm>
              <a:off x="4665121" y="789680"/>
              <a:ext cx="322148" cy="14009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object 17">
              <a:extLst>
                <a:ext uri="{FF2B5EF4-FFF2-40B4-BE49-F238E27FC236}">
                  <a16:creationId xmlns:a16="http://schemas.microsoft.com/office/drawing/2014/main" id="{9204D483-F051-CD44-A624-38CF334F22D3}"/>
                </a:ext>
              </a:extLst>
            </p:cNvPr>
            <p:cNvSpPr/>
            <p:nvPr/>
          </p:nvSpPr>
          <p:spPr>
            <a:xfrm>
              <a:off x="5008167" y="831819"/>
              <a:ext cx="131083" cy="13576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object 18">
              <a:extLst>
                <a:ext uri="{FF2B5EF4-FFF2-40B4-BE49-F238E27FC236}">
                  <a16:creationId xmlns:a16="http://schemas.microsoft.com/office/drawing/2014/main" id="{6A8E9306-404D-F048-A4A2-B2A87A4F0222}"/>
                </a:ext>
              </a:extLst>
            </p:cNvPr>
            <p:cNvSpPr/>
            <p:nvPr/>
          </p:nvSpPr>
          <p:spPr>
            <a:xfrm>
              <a:off x="4631626" y="403542"/>
              <a:ext cx="73659" cy="7365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object 19">
              <a:extLst>
                <a:ext uri="{FF2B5EF4-FFF2-40B4-BE49-F238E27FC236}">
                  <a16:creationId xmlns:a16="http://schemas.microsoft.com/office/drawing/2014/main" id="{A30C07D2-D839-B847-80AA-414730E4C677}"/>
                </a:ext>
              </a:extLst>
            </p:cNvPr>
            <p:cNvSpPr/>
            <p:nvPr/>
          </p:nvSpPr>
          <p:spPr>
            <a:xfrm>
              <a:off x="4528784" y="334003"/>
              <a:ext cx="73660" cy="736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object 20">
              <a:extLst>
                <a:ext uri="{FF2B5EF4-FFF2-40B4-BE49-F238E27FC236}">
                  <a16:creationId xmlns:a16="http://schemas.microsoft.com/office/drawing/2014/main" id="{429650CB-C18D-074B-888E-4868545F7B73}"/>
                </a:ext>
              </a:extLst>
            </p:cNvPr>
            <p:cNvSpPr/>
            <p:nvPr/>
          </p:nvSpPr>
          <p:spPr>
            <a:xfrm>
              <a:off x="4734474" y="370833"/>
              <a:ext cx="73660" cy="7365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object 21">
              <a:extLst>
                <a:ext uri="{FF2B5EF4-FFF2-40B4-BE49-F238E27FC236}">
                  <a16:creationId xmlns:a16="http://schemas.microsoft.com/office/drawing/2014/main" id="{2807AE91-BA77-284F-8228-3D3F1885FB90}"/>
                </a:ext>
              </a:extLst>
            </p:cNvPr>
            <p:cNvSpPr/>
            <p:nvPr/>
          </p:nvSpPr>
          <p:spPr>
            <a:xfrm>
              <a:off x="4454563" y="421246"/>
              <a:ext cx="339029" cy="31658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5998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kstvak 39">
            <a:extLst>
              <a:ext uri="{FF2B5EF4-FFF2-40B4-BE49-F238E27FC236}">
                <a16:creationId xmlns:a16="http://schemas.microsoft.com/office/drawing/2014/main" id="{493E8DCB-01B8-5F4D-BE0A-FD81ECC25B07}"/>
              </a:ext>
            </a:extLst>
          </p:cNvPr>
          <p:cNvSpPr txBox="1"/>
          <p:nvPr/>
        </p:nvSpPr>
        <p:spPr>
          <a:xfrm>
            <a:off x="1976568" y="1428535"/>
            <a:ext cx="84399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Werken in allianties en netwerken</a:t>
            </a:r>
            <a:b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Programma-bureau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Stuurgroep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Ambtelijke projectgroep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Klankbordgroep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Benutting van ‘GGD-contactlijnen’: DB en AB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Alliantie gezondheid jeugd-onderwijs-arbeidsmarkt-zorg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Alliantie regio Zuid-Limburg/Provincie/Rijk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Aanhaking Universiteit Maastricht (</a:t>
            </a: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Academ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Werkplaats)</a:t>
            </a: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4" name="object 29">
            <a:extLst>
              <a:ext uri="{FF2B5EF4-FFF2-40B4-BE49-F238E27FC236}">
                <a16:creationId xmlns:a16="http://schemas.microsoft.com/office/drawing/2014/main" id="{AA6C1189-211E-1B46-BA85-E0DDE82DB257}"/>
              </a:ext>
            </a:extLst>
          </p:cNvPr>
          <p:cNvSpPr/>
          <p:nvPr/>
        </p:nvSpPr>
        <p:spPr>
          <a:xfrm>
            <a:off x="1524001" y="1143001"/>
            <a:ext cx="9143999" cy="1353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1" name="Groep 60">
            <a:extLst>
              <a:ext uri="{FF2B5EF4-FFF2-40B4-BE49-F238E27FC236}">
                <a16:creationId xmlns:a16="http://schemas.microsoft.com/office/drawing/2014/main" id="{CD2B14F0-B8FE-474E-884C-669D2E33A5B1}"/>
              </a:ext>
            </a:extLst>
          </p:cNvPr>
          <p:cNvGrpSpPr/>
          <p:nvPr/>
        </p:nvGrpSpPr>
        <p:grpSpPr>
          <a:xfrm>
            <a:off x="8153400" y="418241"/>
            <a:ext cx="1942184" cy="563820"/>
            <a:chOff x="3610799" y="334003"/>
            <a:chExt cx="2182478" cy="633578"/>
          </a:xfrm>
        </p:grpSpPr>
        <p:sp>
          <p:nvSpPr>
            <p:cNvPr id="62" name="object 3">
              <a:extLst>
                <a:ext uri="{FF2B5EF4-FFF2-40B4-BE49-F238E27FC236}">
                  <a16:creationId xmlns:a16="http://schemas.microsoft.com/office/drawing/2014/main" id="{EC192237-CFED-7E45-AE8C-E3E35BB8DEA4}"/>
                </a:ext>
              </a:extLst>
            </p:cNvPr>
            <p:cNvSpPr/>
            <p:nvPr/>
          </p:nvSpPr>
          <p:spPr>
            <a:xfrm>
              <a:off x="4734991" y="454342"/>
              <a:ext cx="145935" cy="2492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object 4">
              <a:extLst>
                <a:ext uri="{FF2B5EF4-FFF2-40B4-BE49-F238E27FC236}">
                  <a16:creationId xmlns:a16="http://schemas.microsoft.com/office/drawing/2014/main" id="{02B51C84-474B-754E-8403-CB229D5FB748}"/>
                </a:ext>
              </a:extLst>
            </p:cNvPr>
            <p:cNvSpPr/>
            <p:nvPr/>
          </p:nvSpPr>
          <p:spPr>
            <a:xfrm>
              <a:off x="3610799" y="399000"/>
              <a:ext cx="91440" cy="280670"/>
            </a:xfrm>
            <a:custGeom>
              <a:avLst/>
              <a:gdLst/>
              <a:ahLst/>
              <a:cxnLst/>
              <a:rect l="l" t="t" r="r" b="b"/>
              <a:pathLst>
                <a:path w="91439" h="280670">
                  <a:moveTo>
                    <a:pt x="59855" y="89395"/>
                  </a:moveTo>
                  <a:lnTo>
                    <a:pt x="31127" y="89395"/>
                  </a:lnTo>
                  <a:lnTo>
                    <a:pt x="31127" y="273748"/>
                  </a:lnTo>
                  <a:lnTo>
                    <a:pt x="36322" y="280136"/>
                  </a:lnTo>
                  <a:lnTo>
                    <a:pt x="54673" y="280136"/>
                  </a:lnTo>
                  <a:lnTo>
                    <a:pt x="59855" y="273748"/>
                  </a:lnTo>
                  <a:lnTo>
                    <a:pt x="59855" y="89395"/>
                  </a:lnTo>
                  <a:close/>
                </a:path>
                <a:path w="91439" h="280670">
                  <a:moveTo>
                    <a:pt x="88188" y="65443"/>
                  </a:moveTo>
                  <a:lnTo>
                    <a:pt x="2794" y="65443"/>
                  </a:lnTo>
                  <a:lnTo>
                    <a:pt x="0" y="72631"/>
                  </a:lnTo>
                  <a:lnTo>
                    <a:pt x="0" y="82207"/>
                  </a:lnTo>
                  <a:lnTo>
                    <a:pt x="2794" y="89395"/>
                  </a:lnTo>
                  <a:lnTo>
                    <a:pt x="88188" y="89395"/>
                  </a:lnTo>
                  <a:lnTo>
                    <a:pt x="90982" y="82207"/>
                  </a:lnTo>
                  <a:lnTo>
                    <a:pt x="90982" y="72631"/>
                  </a:lnTo>
                  <a:lnTo>
                    <a:pt x="88188" y="65443"/>
                  </a:lnTo>
                  <a:close/>
                </a:path>
                <a:path w="91439" h="280670">
                  <a:moveTo>
                    <a:pt x="54673" y="0"/>
                  </a:moveTo>
                  <a:lnTo>
                    <a:pt x="36322" y="0"/>
                  </a:lnTo>
                  <a:lnTo>
                    <a:pt x="31127" y="6388"/>
                  </a:lnTo>
                  <a:lnTo>
                    <a:pt x="31127" y="65443"/>
                  </a:lnTo>
                  <a:lnTo>
                    <a:pt x="59855" y="65443"/>
                  </a:lnTo>
                  <a:lnTo>
                    <a:pt x="59855" y="6388"/>
                  </a:lnTo>
                  <a:lnTo>
                    <a:pt x="54673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object 5">
              <a:extLst>
                <a:ext uri="{FF2B5EF4-FFF2-40B4-BE49-F238E27FC236}">
                  <a16:creationId xmlns:a16="http://schemas.microsoft.com/office/drawing/2014/main" id="{4A3631C7-9B47-A04C-9FC1-349FD29CE921}"/>
                </a:ext>
              </a:extLst>
            </p:cNvPr>
            <p:cNvSpPr/>
            <p:nvPr/>
          </p:nvSpPr>
          <p:spPr>
            <a:xfrm>
              <a:off x="3742974" y="462048"/>
              <a:ext cx="284453" cy="21708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object 6">
              <a:extLst>
                <a:ext uri="{FF2B5EF4-FFF2-40B4-BE49-F238E27FC236}">
                  <a16:creationId xmlns:a16="http://schemas.microsoft.com/office/drawing/2014/main" id="{73A4159D-84A5-2840-B52A-8641537EC279}"/>
                </a:ext>
              </a:extLst>
            </p:cNvPr>
            <p:cNvSpPr/>
            <p:nvPr/>
          </p:nvSpPr>
          <p:spPr>
            <a:xfrm>
              <a:off x="4063372" y="462056"/>
              <a:ext cx="161213" cy="21708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object 7">
              <a:extLst>
                <a:ext uri="{FF2B5EF4-FFF2-40B4-BE49-F238E27FC236}">
                  <a16:creationId xmlns:a16="http://schemas.microsoft.com/office/drawing/2014/main" id="{6FEDE588-44AE-A340-AC6C-81F149377F24}"/>
                </a:ext>
              </a:extLst>
            </p:cNvPr>
            <p:cNvSpPr/>
            <p:nvPr/>
          </p:nvSpPr>
          <p:spPr>
            <a:xfrm>
              <a:off x="4258221" y="368678"/>
              <a:ext cx="180340" cy="310515"/>
            </a:xfrm>
            <a:custGeom>
              <a:avLst/>
              <a:gdLst/>
              <a:ahLst/>
              <a:cxnLst/>
              <a:rect l="l" t="t" r="r" b="b"/>
              <a:pathLst>
                <a:path w="180339" h="310515">
                  <a:moveTo>
                    <a:pt x="90576" y="93370"/>
                  </a:moveTo>
                  <a:lnTo>
                    <a:pt x="50497" y="102810"/>
                  </a:lnTo>
                  <a:lnTo>
                    <a:pt x="22242" y="127588"/>
                  </a:lnTo>
                  <a:lnTo>
                    <a:pt x="5510" y="162395"/>
                  </a:lnTo>
                  <a:lnTo>
                    <a:pt x="0" y="201917"/>
                  </a:lnTo>
                  <a:lnTo>
                    <a:pt x="5690" y="244127"/>
                  </a:lnTo>
                  <a:lnTo>
                    <a:pt x="22790" y="278630"/>
                  </a:lnTo>
                  <a:lnTo>
                    <a:pt x="51338" y="301910"/>
                  </a:lnTo>
                  <a:lnTo>
                    <a:pt x="91376" y="310451"/>
                  </a:lnTo>
                  <a:lnTo>
                    <a:pt x="109182" y="308444"/>
                  </a:lnTo>
                  <a:lnTo>
                    <a:pt x="125193" y="302472"/>
                  </a:lnTo>
                  <a:lnTo>
                    <a:pt x="138961" y="292609"/>
                  </a:lnTo>
                  <a:lnTo>
                    <a:pt x="143898" y="286512"/>
                  </a:lnTo>
                  <a:lnTo>
                    <a:pt x="91376" y="286512"/>
                  </a:lnTo>
                  <a:lnTo>
                    <a:pt x="63106" y="278737"/>
                  </a:lnTo>
                  <a:lnTo>
                    <a:pt x="44486" y="258730"/>
                  </a:lnTo>
                  <a:lnTo>
                    <a:pt x="34246" y="231465"/>
                  </a:lnTo>
                  <a:lnTo>
                    <a:pt x="31114" y="201917"/>
                  </a:lnTo>
                  <a:lnTo>
                    <a:pt x="34414" y="172366"/>
                  </a:lnTo>
                  <a:lnTo>
                    <a:pt x="44934" y="145097"/>
                  </a:lnTo>
                  <a:lnTo>
                    <a:pt x="63610" y="125086"/>
                  </a:lnTo>
                  <a:lnTo>
                    <a:pt x="91376" y="117309"/>
                  </a:lnTo>
                  <a:lnTo>
                    <a:pt x="143076" y="117309"/>
                  </a:lnTo>
                  <a:lnTo>
                    <a:pt x="137325" y="111045"/>
                  </a:lnTo>
                  <a:lnTo>
                    <a:pt x="123450" y="101201"/>
                  </a:lnTo>
                  <a:lnTo>
                    <a:pt x="108003" y="95322"/>
                  </a:lnTo>
                  <a:lnTo>
                    <a:pt x="90576" y="93370"/>
                  </a:lnTo>
                  <a:close/>
                </a:path>
                <a:path w="180339" h="310515">
                  <a:moveTo>
                    <a:pt x="179971" y="278930"/>
                  </a:moveTo>
                  <a:lnTo>
                    <a:pt x="151231" y="278930"/>
                  </a:lnTo>
                  <a:lnTo>
                    <a:pt x="151231" y="304063"/>
                  </a:lnTo>
                  <a:lnTo>
                    <a:pt x="156425" y="310451"/>
                  </a:lnTo>
                  <a:lnTo>
                    <a:pt x="174777" y="310451"/>
                  </a:lnTo>
                  <a:lnTo>
                    <a:pt x="179971" y="304063"/>
                  </a:lnTo>
                  <a:lnTo>
                    <a:pt x="179971" y="278930"/>
                  </a:lnTo>
                  <a:close/>
                </a:path>
                <a:path w="180339" h="310515">
                  <a:moveTo>
                    <a:pt x="143076" y="117309"/>
                  </a:moveTo>
                  <a:lnTo>
                    <a:pt x="91376" y="117309"/>
                  </a:lnTo>
                  <a:lnTo>
                    <a:pt x="119583" y="125086"/>
                  </a:lnTo>
                  <a:lnTo>
                    <a:pt x="138063" y="145097"/>
                  </a:lnTo>
                  <a:lnTo>
                    <a:pt x="148163" y="172366"/>
                  </a:lnTo>
                  <a:lnTo>
                    <a:pt x="151231" y="201917"/>
                  </a:lnTo>
                  <a:lnTo>
                    <a:pt x="148163" y="231465"/>
                  </a:lnTo>
                  <a:lnTo>
                    <a:pt x="138063" y="258730"/>
                  </a:lnTo>
                  <a:lnTo>
                    <a:pt x="119583" y="278737"/>
                  </a:lnTo>
                  <a:lnTo>
                    <a:pt x="91376" y="286512"/>
                  </a:lnTo>
                  <a:lnTo>
                    <a:pt x="143898" y="286512"/>
                  </a:lnTo>
                  <a:lnTo>
                    <a:pt x="150037" y="278930"/>
                  </a:lnTo>
                  <a:lnTo>
                    <a:pt x="179971" y="278930"/>
                  </a:lnTo>
                  <a:lnTo>
                    <a:pt x="179971" y="124891"/>
                  </a:lnTo>
                  <a:lnTo>
                    <a:pt x="150037" y="124891"/>
                  </a:lnTo>
                  <a:lnTo>
                    <a:pt x="143076" y="117309"/>
                  </a:lnTo>
                  <a:close/>
                </a:path>
                <a:path w="180339" h="310515">
                  <a:moveTo>
                    <a:pt x="174777" y="0"/>
                  </a:moveTo>
                  <a:lnTo>
                    <a:pt x="156425" y="0"/>
                  </a:lnTo>
                  <a:lnTo>
                    <a:pt x="151231" y="6375"/>
                  </a:lnTo>
                  <a:lnTo>
                    <a:pt x="151231" y="124891"/>
                  </a:lnTo>
                  <a:lnTo>
                    <a:pt x="179971" y="124891"/>
                  </a:lnTo>
                  <a:lnTo>
                    <a:pt x="179971" y="6375"/>
                  </a:lnTo>
                  <a:lnTo>
                    <a:pt x="17477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object 8">
              <a:extLst>
                <a:ext uri="{FF2B5EF4-FFF2-40B4-BE49-F238E27FC236}">
                  <a16:creationId xmlns:a16="http://schemas.microsoft.com/office/drawing/2014/main" id="{B13177E1-991A-B34A-BEFC-19D52B499D0D}"/>
                </a:ext>
              </a:extLst>
            </p:cNvPr>
            <p:cNvSpPr/>
            <p:nvPr/>
          </p:nvSpPr>
          <p:spPr>
            <a:xfrm>
              <a:off x="4896481" y="368678"/>
              <a:ext cx="180340" cy="310515"/>
            </a:xfrm>
            <a:custGeom>
              <a:avLst/>
              <a:gdLst/>
              <a:ahLst/>
              <a:cxnLst/>
              <a:rect l="l" t="t" r="r" b="b"/>
              <a:pathLst>
                <a:path w="180339" h="310515">
                  <a:moveTo>
                    <a:pt x="23533" y="0"/>
                  </a:moveTo>
                  <a:lnTo>
                    <a:pt x="5181" y="0"/>
                  </a:lnTo>
                  <a:lnTo>
                    <a:pt x="0" y="6375"/>
                  </a:lnTo>
                  <a:lnTo>
                    <a:pt x="0" y="304063"/>
                  </a:lnTo>
                  <a:lnTo>
                    <a:pt x="5181" y="310451"/>
                  </a:lnTo>
                  <a:lnTo>
                    <a:pt x="23533" y="310451"/>
                  </a:lnTo>
                  <a:lnTo>
                    <a:pt x="28727" y="304063"/>
                  </a:lnTo>
                  <a:lnTo>
                    <a:pt x="28727" y="278930"/>
                  </a:lnTo>
                  <a:lnTo>
                    <a:pt x="61014" y="278930"/>
                  </a:lnTo>
                  <a:lnTo>
                    <a:pt x="60314" y="278737"/>
                  </a:lnTo>
                  <a:lnTo>
                    <a:pt x="41698" y="258730"/>
                  </a:lnTo>
                  <a:lnTo>
                    <a:pt x="31462" y="231465"/>
                  </a:lnTo>
                  <a:lnTo>
                    <a:pt x="28333" y="201917"/>
                  </a:lnTo>
                  <a:lnTo>
                    <a:pt x="31462" y="172366"/>
                  </a:lnTo>
                  <a:lnTo>
                    <a:pt x="41698" y="145097"/>
                  </a:lnTo>
                  <a:lnTo>
                    <a:pt x="60314" y="125086"/>
                  </a:lnTo>
                  <a:lnTo>
                    <a:pt x="61021" y="124891"/>
                  </a:lnTo>
                  <a:lnTo>
                    <a:pt x="28727" y="124891"/>
                  </a:lnTo>
                  <a:lnTo>
                    <a:pt x="28727" y="6375"/>
                  </a:lnTo>
                  <a:lnTo>
                    <a:pt x="23533" y="0"/>
                  </a:lnTo>
                  <a:close/>
                </a:path>
                <a:path w="180339" h="310515">
                  <a:moveTo>
                    <a:pt x="61014" y="278930"/>
                  </a:moveTo>
                  <a:lnTo>
                    <a:pt x="29921" y="278930"/>
                  </a:lnTo>
                  <a:lnTo>
                    <a:pt x="40997" y="292609"/>
                  </a:lnTo>
                  <a:lnTo>
                    <a:pt x="54765" y="302472"/>
                  </a:lnTo>
                  <a:lnTo>
                    <a:pt x="70776" y="308444"/>
                  </a:lnTo>
                  <a:lnTo>
                    <a:pt x="88582" y="310451"/>
                  </a:lnTo>
                  <a:lnTo>
                    <a:pt x="128620" y="301910"/>
                  </a:lnTo>
                  <a:lnTo>
                    <a:pt x="147503" y="286512"/>
                  </a:lnTo>
                  <a:lnTo>
                    <a:pt x="88582" y="286512"/>
                  </a:lnTo>
                  <a:lnTo>
                    <a:pt x="61014" y="278930"/>
                  </a:lnTo>
                  <a:close/>
                </a:path>
                <a:path w="180339" h="310515">
                  <a:moveTo>
                    <a:pt x="145995" y="117309"/>
                  </a:moveTo>
                  <a:lnTo>
                    <a:pt x="88582" y="117309"/>
                  </a:lnTo>
                  <a:lnTo>
                    <a:pt x="116850" y="125086"/>
                  </a:lnTo>
                  <a:lnTo>
                    <a:pt x="135466" y="145097"/>
                  </a:lnTo>
                  <a:lnTo>
                    <a:pt x="145702" y="172366"/>
                  </a:lnTo>
                  <a:lnTo>
                    <a:pt x="148831" y="201917"/>
                  </a:lnTo>
                  <a:lnTo>
                    <a:pt x="145702" y="231465"/>
                  </a:lnTo>
                  <a:lnTo>
                    <a:pt x="135466" y="258730"/>
                  </a:lnTo>
                  <a:lnTo>
                    <a:pt x="116850" y="278737"/>
                  </a:lnTo>
                  <a:lnTo>
                    <a:pt x="88582" y="286512"/>
                  </a:lnTo>
                  <a:lnTo>
                    <a:pt x="147503" y="286512"/>
                  </a:lnTo>
                  <a:lnTo>
                    <a:pt x="157168" y="278630"/>
                  </a:lnTo>
                  <a:lnTo>
                    <a:pt x="174268" y="244127"/>
                  </a:lnTo>
                  <a:lnTo>
                    <a:pt x="179959" y="201917"/>
                  </a:lnTo>
                  <a:lnTo>
                    <a:pt x="174448" y="162395"/>
                  </a:lnTo>
                  <a:lnTo>
                    <a:pt x="157716" y="127588"/>
                  </a:lnTo>
                  <a:lnTo>
                    <a:pt x="145995" y="117309"/>
                  </a:lnTo>
                  <a:close/>
                </a:path>
                <a:path w="180339" h="310515">
                  <a:moveTo>
                    <a:pt x="89382" y="93370"/>
                  </a:moveTo>
                  <a:lnTo>
                    <a:pt x="71956" y="95322"/>
                  </a:lnTo>
                  <a:lnTo>
                    <a:pt x="56513" y="101201"/>
                  </a:lnTo>
                  <a:lnTo>
                    <a:pt x="42639" y="111045"/>
                  </a:lnTo>
                  <a:lnTo>
                    <a:pt x="29921" y="124891"/>
                  </a:lnTo>
                  <a:lnTo>
                    <a:pt x="61021" y="124891"/>
                  </a:lnTo>
                  <a:lnTo>
                    <a:pt x="88582" y="117309"/>
                  </a:lnTo>
                  <a:lnTo>
                    <a:pt x="145995" y="117309"/>
                  </a:lnTo>
                  <a:lnTo>
                    <a:pt x="129461" y="102810"/>
                  </a:lnTo>
                  <a:lnTo>
                    <a:pt x="89382" y="9337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object 9">
              <a:extLst>
                <a:ext uri="{FF2B5EF4-FFF2-40B4-BE49-F238E27FC236}">
                  <a16:creationId xmlns:a16="http://schemas.microsoft.com/office/drawing/2014/main" id="{D3301B94-7D77-3341-8305-2678680102B7}"/>
                </a:ext>
              </a:extLst>
            </p:cNvPr>
            <p:cNvSpPr/>
            <p:nvPr/>
          </p:nvSpPr>
          <p:spPr>
            <a:xfrm>
              <a:off x="5110076" y="462048"/>
              <a:ext cx="288607" cy="21708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object 10">
              <a:extLst>
                <a:ext uri="{FF2B5EF4-FFF2-40B4-BE49-F238E27FC236}">
                  <a16:creationId xmlns:a16="http://schemas.microsoft.com/office/drawing/2014/main" id="{30BAC52A-AA46-8F49-B166-1BAB3C2DA2BD}"/>
                </a:ext>
              </a:extLst>
            </p:cNvPr>
            <p:cNvSpPr/>
            <p:nvPr/>
          </p:nvSpPr>
          <p:spPr>
            <a:xfrm>
              <a:off x="5434624" y="462057"/>
              <a:ext cx="161213" cy="21708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object 11">
              <a:extLst>
                <a:ext uri="{FF2B5EF4-FFF2-40B4-BE49-F238E27FC236}">
                  <a16:creationId xmlns:a16="http://schemas.microsoft.com/office/drawing/2014/main" id="{16213917-AE8D-714F-A06D-A465EEF1A363}"/>
                </a:ext>
              </a:extLst>
            </p:cNvPr>
            <p:cNvSpPr/>
            <p:nvPr/>
          </p:nvSpPr>
          <p:spPr>
            <a:xfrm>
              <a:off x="5640242" y="368673"/>
              <a:ext cx="153035" cy="310515"/>
            </a:xfrm>
            <a:custGeom>
              <a:avLst/>
              <a:gdLst/>
              <a:ahLst/>
              <a:cxnLst/>
              <a:rect l="l" t="t" r="r" b="b"/>
              <a:pathLst>
                <a:path w="153035" h="310515">
                  <a:moveTo>
                    <a:pt x="23533" y="0"/>
                  </a:moveTo>
                  <a:lnTo>
                    <a:pt x="5194" y="0"/>
                  </a:lnTo>
                  <a:lnTo>
                    <a:pt x="0" y="6388"/>
                  </a:lnTo>
                  <a:lnTo>
                    <a:pt x="0" y="304076"/>
                  </a:lnTo>
                  <a:lnTo>
                    <a:pt x="5194" y="310464"/>
                  </a:lnTo>
                  <a:lnTo>
                    <a:pt x="23533" y="310464"/>
                  </a:lnTo>
                  <a:lnTo>
                    <a:pt x="28727" y="304076"/>
                  </a:lnTo>
                  <a:lnTo>
                    <a:pt x="28727" y="206705"/>
                  </a:lnTo>
                  <a:lnTo>
                    <a:pt x="66732" y="206705"/>
                  </a:lnTo>
                  <a:lnTo>
                    <a:pt x="46685" y="187159"/>
                  </a:lnTo>
                  <a:lnTo>
                    <a:pt x="67839" y="170802"/>
                  </a:lnTo>
                  <a:lnTo>
                    <a:pt x="28727" y="170802"/>
                  </a:lnTo>
                  <a:lnTo>
                    <a:pt x="28727" y="6388"/>
                  </a:lnTo>
                  <a:lnTo>
                    <a:pt x="23533" y="0"/>
                  </a:lnTo>
                  <a:close/>
                </a:path>
                <a:path w="153035" h="310515">
                  <a:moveTo>
                    <a:pt x="66732" y="206705"/>
                  </a:moveTo>
                  <a:lnTo>
                    <a:pt x="28727" y="206705"/>
                  </a:lnTo>
                  <a:lnTo>
                    <a:pt x="115722" y="294500"/>
                  </a:lnTo>
                  <a:lnTo>
                    <a:pt x="123359" y="301875"/>
                  </a:lnTo>
                  <a:lnTo>
                    <a:pt x="129540" y="306820"/>
                  </a:lnTo>
                  <a:lnTo>
                    <a:pt x="135196" y="309596"/>
                  </a:lnTo>
                  <a:lnTo>
                    <a:pt x="141262" y="310464"/>
                  </a:lnTo>
                  <a:lnTo>
                    <a:pt x="147243" y="310464"/>
                  </a:lnTo>
                  <a:lnTo>
                    <a:pt x="152831" y="305269"/>
                  </a:lnTo>
                  <a:lnTo>
                    <a:pt x="152831" y="292100"/>
                  </a:lnTo>
                  <a:lnTo>
                    <a:pt x="149644" y="287312"/>
                  </a:lnTo>
                  <a:lnTo>
                    <a:pt x="142049" y="280136"/>
                  </a:lnTo>
                  <a:lnTo>
                    <a:pt x="66732" y="206705"/>
                  </a:lnTo>
                  <a:close/>
                </a:path>
                <a:path w="153035" h="310515">
                  <a:moveTo>
                    <a:pt x="135674" y="93383"/>
                  </a:moveTo>
                  <a:lnTo>
                    <a:pt x="125298" y="93383"/>
                  </a:lnTo>
                  <a:lnTo>
                    <a:pt x="121704" y="95377"/>
                  </a:lnTo>
                  <a:lnTo>
                    <a:pt x="114528" y="101358"/>
                  </a:lnTo>
                  <a:lnTo>
                    <a:pt x="28727" y="170802"/>
                  </a:lnTo>
                  <a:lnTo>
                    <a:pt x="67839" y="170802"/>
                  </a:lnTo>
                  <a:lnTo>
                    <a:pt x="132880" y="120510"/>
                  </a:lnTo>
                  <a:lnTo>
                    <a:pt x="138455" y="116128"/>
                  </a:lnTo>
                  <a:lnTo>
                    <a:pt x="141262" y="112534"/>
                  </a:lnTo>
                  <a:lnTo>
                    <a:pt x="141262" y="98971"/>
                  </a:lnTo>
                  <a:lnTo>
                    <a:pt x="135674" y="93383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object 12">
              <a:extLst>
                <a:ext uri="{FF2B5EF4-FFF2-40B4-BE49-F238E27FC236}">
                  <a16:creationId xmlns:a16="http://schemas.microsoft.com/office/drawing/2014/main" id="{10F26AE8-0A94-3647-947D-05346A7B0F18}"/>
                </a:ext>
              </a:extLst>
            </p:cNvPr>
            <p:cNvSpPr/>
            <p:nvPr/>
          </p:nvSpPr>
          <p:spPr>
            <a:xfrm>
              <a:off x="4195277" y="831822"/>
              <a:ext cx="158631" cy="9794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object 13">
              <a:extLst>
                <a:ext uri="{FF2B5EF4-FFF2-40B4-BE49-F238E27FC236}">
                  <a16:creationId xmlns:a16="http://schemas.microsoft.com/office/drawing/2014/main" id="{5C6C79C4-324B-EA4E-9AF6-731F6EF07EDC}"/>
                </a:ext>
              </a:extLst>
            </p:cNvPr>
            <p:cNvSpPr/>
            <p:nvPr/>
          </p:nvSpPr>
          <p:spPr>
            <a:xfrm>
              <a:off x="4373012" y="789686"/>
              <a:ext cx="185286" cy="14008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object 14">
              <a:extLst>
                <a:ext uri="{FF2B5EF4-FFF2-40B4-BE49-F238E27FC236}">
                  <a16:creationId xmlns:a16="http://schemas.microsoft.com/office/drawing/2014/main" id="{2DAD17C7-D7E1-644A-984D-256B342AC9D2}"/>
                </a:ext>
              </a:extLst>
            </p:cNvPr>
            <p:cNvSpPr/>
            <p:nvPr/>
          </p:nvSpPr>
          <p:spPr>
            <a:xfrm>
              <a:off x="4579200" y="789684"/>
              <a:ext cx="15875" cy="140335"/>
            </a:xfrm>
            <a:custGeom>
              <a:avLst/>
              <a:gdLst/>
              <a:ahLst/>
              <a:cxnLst/>
              <a:rect l="l" t="t" r="r" b="b"/>
              <a:pathLst>
                <a:path w="15875" h="140334">
                  <a:moveTo>
                    <a:pt x="12788" y="0"/>
                  </a:moveTo>
                  <a:lnTo>
                    <a:pt x="3060" y="0"/>
                  </a:lnTo>
                  <a:lnTo>
                    <a:pt x="0" y="3238"/>
                  </a:lnTo>
                  <a:lnTo>
                    <a:pt x="0" y="136842"/>
                  </a:lnTo>
                  <a:lnTo>
                    <a:pt x="3060" y="140080"/>
                  </a:lnTo>
                  <a:lnTo>
                    <a:pt x="12788" y="140080"/>
                  </a:lnTo>
                  <a:lnTo>
                    <a:pt x="15849" y="136842"/>
                  </a:lnTo>
                  <a:lnTo>
                    <a:pt x="15849" y="3238"/>
                  </a:lnTo>
                  <a:lnTo>
                    <a:pt x="1278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object 15">
              <a:extLst>
                <a:ext uri="{FF2B5EF4-FFF2-40B4-BE49-F238E27FC236}">
                  <a16:creationId xmlns:a16="http://schemas.microsoft.com/office/drawing/2014/main" id="{4CC43D08-2B74-7C41-B832-DCBFBAA5449D}"/>
                </a:ext>
              </a:extLst>
            </p:cNvPr>
            <p:cNvSpPr/>
            <p:nvPr/>
          </p:nvSpPr>
          <p:spPr>
            <a:xfrm>
              <a:off x="4622443" y="799412"/>
              <a:ext cx="19685" cy="130810"/>
            </a:xfrm>
            <a:custGeom>
              <a:avLst/>
              <a:gdLst/>
              <a:ahLst/>
              <a:cxnLst/>
              <a:rect l="l" t="t" r="r" b="b"/>
              <a:pathLst>
                <a:path w="19685" h="130809">
                  <a:moveTo>
                    <a:pt x="14579" y="32410"/>
                  </a:moveTo>
                  <a:lnTo>
                    <a:pt x="4851" y="32410"/>
                  </a:lnTo>
                  <a:lnTo>
                    <a:pt x="1790" y="35648"/>
                  </a:lnTo>
                  <a:lnTo>
                    <a:pt x="1790" y="127114"/>
                  </a:lnTo>
                  <a:lnTo>
                    <a:pt x="4851" y="130352"/>
                  </a:lnTo>
                  <a:lnTo>
                    <a:pt x="14579" y="130352"/>
                  </a:lnTo>
                  <a:lnTo>
                    <a:pt x="17640" y="127114"/>
                  </a:lnTo>
                  <a:lnTo>
                    <a:pt x="17640" y="35648"/>
                  </a:lnTo>
                  <a:lnTo>
                    <a:pt x="14579" y="32410"/>
                  </a:lnTo>
                  <a:close/>
                </a:path>
                <a:path w="19685" h="130809">
                  <a:moveTo>
                    <a:pt x="15125" y="0"/>
                  </a:moveTo>
                  <a:lnTo>
                    <a:pt x="4318" y="0"/>
                  </a:lnTo>
                  <a:lnTo>
                    <a:pt x="0" y="4318"/>
                  </a:lnTo>
                  <a:lnTo>
                    <a:pt x="0" y="15113"/>
                  </a:lnTo>
                  <a:lnTo>
                    <a:pt x="4318" y="19443"/>
                  </a:lnTo>
                  <a:lnTo>
                    <a:pt x="15125" y="19443"/>
                  </a:lnTo>
                  <a:lnTo>
                    <a:pt x="19443" y="15113"/>
                  </a:lnTo>
                  <a:lnTo>
                    <a:pt x="19443" y="4318"/>
                  </a:lnTo>
                  <a:lnTo>
                    <a:pt x="1512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16">
              <a:extLst>
                <a:ext uri="{FF2B5EF4-FFF2-40B4-BE49-F238E27FC236}">
                  <a16:creationId xmlns:a16="http://schemas.microsoft.com/office/drawing/2014/main" id="{3FB86CA5-B16B-5E4C-BCDA-1E530E6D905C}"/>
                </a:ext>
              </a:extLst>
            </p:cNvPr>
            <p:cNvSpPr/>
            <p:nvPr/>
          </p:nvSpPr>
          <p:spPr>
            <a:xfrm>
              <a:off x="4665121" y="789680"/>
              <a:ext cx="322148" cy="14009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object 17">
              <a:extLst>
                <a:ext uri="{FF2B5EF4-FFF2-40B4-BE49-F238E27FC236}">
                  <a16:creationId xmlns:a16="http://schemas.microsoft.com/office/drawing/2014/main" id="{9204D483-F051-CD44-A624-38CF334F22D3}"/>
                </a:ext>
              </a:extLst>
            </p:cNvPr>
            <p:cNvSpPr/>
            <p:nvPr/>
          </p:nvSpPr>
          <p:spPr>
            <a:xfrm>
              <a:off x="5008167" y="831819"/>
              <a:ext cx="131083" cy="13576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object 18">
              <a:extLst>
                <a:ext uri="{FF2B5EF4-FFF2-40B4-BE49-F238E27FC236}">
                  <a16:creationId xmlns:a16="http://schemas.microsoft.com/office/drawing/2014/main" id="{6A8E9306-404D-F048-A4A2-B2A87A4F0222}"/>
                </a:ext>
              </a:extLst>
            </p:cNvPr>
            <p:cNvSpPr/>
            <p:nvPr/>
          </p:nvSpPr>
          <p:spPr>
            <a:xfrm>
              <a:off x="4631626" y="403542"/>
              <a:ext cx="73659" cy="7365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object 19">
              <a:extLst>
                <a:ext uri="{FF2B5EF4-FFF2-40B4-BE49-F238E27FC236}">
                  <a16:creationId xmlns:a16="http://schemas.microsoft.com/office/drawing/2014/main" id="{A30C07D2-D839-B847-80AA-414730E4C677}"/>
                </a:ext>
              </a:extLst>
            </p:cNvPr>
            <p:cNvSpPr/>
            <p:nvPr/>
          </p:nvSpPr>
          <p:spPr>
            <a:xfrm>
              <a:off x="4528784" y="334003"/>
              <a:ext cx="73660" cy="736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object 20">
              <a:extLst>
                <a:ext uri="{FF2B5EF4-FFF2-40B4-BE49-F238E27FC236}">
                  <a16:creationId xmlns:a16="http://schemas.microsoft.com/office/drawing/2014/main" id="{429650CB-C18D-074B-888E-4868545F7B73}"/>
                </a:ext>
              </a:extLst>
            </p:cNvPr>
            <p:cNvSpPr/>
            <p:nvPr/>
          </p:nvSpPr>
          <p:spPr>
            <a:xfrm>
              <a:off x="4734474" y="370833"/>
              <a:ext cx="73660" cy="7365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object 21">
              <a:extLst>
                <a:ext uri="{FF2B5EF4-FFF2-40B4-BE49-F238E27FC236}">
                  <a16:creationId xmlns:a16="http://schemas.microsoft.com/office/drawing/2014/main" id="{2807AE91-BA77-284F-8228-3D3F1885FB90}"/>
                </a:ext>
              </a:extLst>
            </p:cNvPr>
            <p:cNvSpPr/>
            <p:nvPr/>
          </p:nvSpPr>
          <p:spPr>
            <a:xfrm>
              <a:off x="4454563" y="421246"/>
              <a:ext cx="339029" cy="31658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" name="Afbeelding 1">
            <a:extLst>
              <a:ext uri="{FF2B5EF4-FFF2-40B4-BE49-F238E27FC236}">
                <a16:creationId xmlns:a16="http://schemas.microsoft.com/office/drawing/2014/main" id="{DEB5BAB0-80C9-A471-8514-909AD280EAF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498546" y="1154754"/>
            <a:ext cx="3597962" cy="270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347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bject 29">
            <a:extLst>
              <a:ext uri="{FF2B5EF4-FFF2-40B4-BE49-F238E27FC236}">
                <a16:creationId xmlns:a16="http://schemas.microsoft.com/office/drawing/2014/main" id="{AA6C1189-211E-1B46-BA85-E0DDE82DB257}"/>
              </a:ext>
            </a:extLst>
          </p:cNvPr>
          <p:cNvSpPr/>
          <p:nvPr/>
        </p:nvSpPr>
        <p:spPr>
          <a:xfrm>
            <a:off x="1524001" y="1143001"/>
            <a:ext cx="9143999" cy="1353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1" name="Groep 60">
            <a:extLst>
              <a:ext uri="{FF2B5EF4-FFF2-40B4-BE49-F238E27FC236}">
                <a16:creationId xmlns:a16="http://schemas.microsoft.com/office/drawing/2014/main" id="{CD2B14F0-B8FE-474E-884C-669D2E33A5B1}"/>
              </a:ext>
            </a:extLst>
          </p:cNvPr>
          <p:cNvGrpSpPr/>
          <p:nvPr/>
        </p:nvGrpSpPr>
        <p:grpSpPr>
          <a:xfrm>
            <a:off x="8153400" y="418241"/>
            <a:ext cx="1942184" cy="563820"/>
            <a:chOff x="3610799" y="334003"/>
            <a:chExt cx="2182478" cy="633578"/>
          </a:xfrm>
        </p:grpSpPr>
        <p:sp>
          <p:nvSpPr>
            <p:cNvPr id="62" name="object 3">
              <a:extLst>
                <a:ext uri="{FF2B5EF4-FFF2-40B4-BE49-F238E27FC236}">
                  <a16:creationId xmlns:a16="http://schemas.microsoft.com/office/drawing/2014/main" id="{EC192237-CFED-7E45-AE8C-E3E35BB8DEA4}"/>
                </a:ext>
              </a:extLst>
            </p:cNvPr>
            <p:cNvSpPr/>
            <p:nvPr/>
          </p:nvSpPr>
          <p:spPr>
            <a:xfrm>
              <a:off x="4734991" y="454342"/>
              <a:ext cx="145935" cy="2492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object 4">
              <a:extLst>
                <a:ext uri="{FF2B5EF4-FFF2-40B4-BE49-F238E27FC236}">
                  <a16:creationId xmlns:a16="http://schemas.microsoft.com/office/drawing/2014/main" id="{02B51C84-474B-754E-8403-CB229D5FB748}"/>
                </a:ext>
              </a:extLst>
            </p:cNvPr>
            <p:cNvSpPr/>
            <p:nvPr/>
          </p:nvSpPr>
          <p:spPr>
            <a:xfrm>
              <a:off x="3610799" y="399000"/>
              <a:ext cx="91440" cy="280670"/>
            </a:xfrm>
            <a:custGeom>
              <a:avLst/>
              <a:gdLst/>
              <a:ahLst/>
              <a:cxnLst/>
              <a:rect l="l" t="t" r="r" b="b"/>
              <a:pathLst>
                <a:path w="91439" h="280670">
                  <a:moveTo>
                    <a:pt x="59855" y="89395"/>
                  </a:moveTo>
                  <a:lnTo>
                    <a:pt x="31127" y="89395"/>
                  </a:lnTo>
                  <a:lnTo>
                    <a:pt x="31127" y="273748"/>
                  </a:lnTo>
                  <a:lnTo>
                    <a:pt x="36322" y="280136"/>
                  </a:lnTo>
                  <a:lnTo>
                    <a:pt x="54673" y="280136"/>
                  </a:lnTo>
                  <a:lnTo>
                    <a:pt x="59855" y="273748"/>
                  </a:lnTo>
                  <a:lnTo>
                    <a:pt x="59855" y="89395"/>
                  </a:lnTo>
                  <a:close/>
                </a:path>
                <a:path w="91439" h="280670">
                  <a:moveTo>
                    <a:pt x="88188" y="65443"/>
                  </a:moveTo>
                  <a:lnTo>
                    <a:pt x="2794" y="65443"/>
                  </a:lnTo>
                  <a:lnTo>
                    <a:pt x="0" y="72631"/>
                  </a:lnTo>
                  <a:lnTo>
                    <a:pt x="0" y="82207"/>
                  </a:lnTo>
                  <a:lnTo>
                    <a:pt x="2794" y="89395"/>
                  </a:lnTo>
                  <a:lnTo>
                    <a:pt x="88188" y="89395"/>
                  </a:lnTo>
                  <a:lnTo>
                    <a:pt x="90982" y="82207"/>
                  </a:lnTo>
                  <a:lnTo>
                    <a:pt x="90982" y="72631"/>
                  </a:lnTo>
                  <a:lnTo>
                    <a:pt x="88188" y="65443"/>
                  </a:lnTo>
                  <a:close/>
                </a:path>
                <a:path w="91439" h="280670">
                  <a:moveTo>
                    <a:pt x="54673" y="0"/>
                  </a:moveTo>
                  <a:lnTo>
                    <a:pt x="36322" y="0"/>
                  </a:lnTo>
                  <a:lnTo>
                    <a:pt x="31127" y="6388"/>
                  </a:lnTo>
                  <a:lnTo>
                    <a:pt x="31127" y="65443"/>
                  </a:lnTo>
                  <a:lnTo>
                    <a:pt x="59855" y="65443"/>
                  </a:lnTo>
                  <a:lnTo>
                    <a:pt x="59855" y="6388"/>
                  </a:lnTo>
                  <a:lnTo>
                    <a:pt x="54673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object 5">
              <a:extLst>
                <a:ext uri="{FF2B5EF4-FFF2-40B4-BE49-F238E27FC236}">
                  <a16:creationId xmlns:a16="http://schemas.microsoft.com/office/drawing/2014/main" id="{4A3631C7-9B47-A04C-9FC1-349FD29CE921}"/>
                </a:ext>
              </a:extLst>
            </p:cNvPr>
            <p:cNvSpPr/>
            <p:nvPr/>
          </p:nvSpPr>
          <p:spPr>
            <a:xfrm>
              <a:off x="3742974" y="462048"/>
              <a:ext cx="284453" cy="21708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object 6">
              <a:extLst>
                <a:ext uri="{FF2B5EF4-FFF2-40B4-BE49-F238E27FC236}">
                  <a16:creationId xmlns:a16="http://schemas.microsoft.com/office/drawing/2014/main" id="{73A4159D-84A5-2840-B52A-8641537EC279}"/>
                </a:ext>
              </a:extLst>
            </p:cNvPr>
            <p:cNvSpPr/>
            <p:nvPr/>
          </p:nvSpPr>
          <p:spPr>
            <a:xfrm>
              <a:off x="4063372" y="462056"/>
              <a:ext cx="161213" cy="21708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object 7">
              <a:extLst>
                <a:ext uri="{FF2B5EF4-FFF2-40B4-BE49-F238E27FC236}">
                  <a16:creationId xmlns:a16="http://schemas.microsoft.com/office/drawing/2014/main" id="{6FEDE588-44AE-A340-AC6C-81F149377F24}"/>
                </a:ext>
              </a:extLst>
            </p:cNvPr>
            <p:cNvSpPr/>
            <p:nvPr/>
          </p:nvSpPr>
          <p:spPr>
            <a:xfrm>
              <a:off x="4258221" y="368678"/>
              <a:ext cx="180340" cy="310515"/>
            </a:xfrm>
            <a:custGeom>
              <a:avLst/>
              <a:gdLst/>
              <a:ahLst/>
              <a:cxnLst/>
              <a:rect l="l" t="t" r="r" b="b"/>
              <a:pathLst>
                <a:path w="180339" h="310515">
                  <a:moveTo>
                    <a:pt x="90576" y="93370"/>
                  </a:moveTo>
                  <a:lnTo>
                    <a:pt x="50497" y="102810"/>
                  </a:lnTo>
                  <a:lnTo>
                    <a:pt x="22242" y="127588"/>
                  </a:lnTo>
                  <a:lnTo>
                    <a:pt x="5510" y="162395"/>
                  </a:lnTo>
                  <a:lnTo>
                    <a:pt x="0" y="201917"/>
                  </a:lnTo>
                  <a:lnTo>
                    <a:pt x="5690" y="244127"/>
                  </a:lnTo>
                  <a:lnTo>
                    <a:pt x="22790" y="278630"/>
                  </a:lnTo>
                  <a:lnTo>
                    <a:pt x="51338" y="301910"/>
                  </a:lnTo>
                  <a:lnTo>
                    <a:pt x="91376" y="310451"/>
                  </a:lnTo>
                  <a:lnTo>
                    <a:pt x="109182" y="308444"/>
                  </a:lnTo>
                  <a:lnTo>
                    <a:pt x="125193" y="302472"/>
                  </a:lnTo>
                  <a:lnTo>
                    <a:pt x="138961" y="292609"/>
                  </a:lnTo>
                  <a:lnTo>
                    <a:pt x="143898" y="286512"/>
                  </a:lnTo>
                  <a:lnTo>
                    <a:pt x="91376" y="286512"/>
                  </a:lnTo>
                  <a:lnTo>
                    <a:pt x="63106" y="278737"/>
                  </a:lnTo>
                  <a:lnTo>
                    <a:pt x="44486" y="258730"/>
                  </a:lnTo>
                  <a:lnTo>
                    <a:pt x="34246" y="231465"/>
                  </a:lnTo>
                  <a:lnTo>
                    <a:pt x="31114" y="201917"/>
                  </a:lnTo>
                  <a:lnTo>
                    <a:pt x="34414" y="172366"/>
                  </a:lnTo>
                  <a:lnTo>
                    <a:pt x="44934" y="145097"/>
                  </a:lnTo>
                  <a:lnTo>
                    <a:pt x="63610" y="125086"/>
                  </a:lnTo>
                  <a:lnTo>
                    <a:pt x="91376" y="117309"/>
                  </a:lnTo>
                  <a:lnTo>
                    <a:pt x="143076" y="117309"/>
                  </a:lnTo>
                  <a:lnTo>
                    <a:pt x="137325" y="111045"/>
                  </a:lnTo>
                  <a:lnTo>
                    <a:pt x="123450" y="101201"/>
                  </a:lnTo>
                  <a:lnTo>
                    <a:pt x="108003" y="95322"/>
                  </a:lnTo>
                  <a:lnTo>
                    <a:pt x="90576" y="93370"/>
                  </a:lnTo>
                  <a:close/>
                </a:path>
                <a:path w="180339" h="310515">
                  <a:moveTo>
                    <a:pt x="179971" y="278930"/>
                  </a:moveTo>
                  <a:lnTo>
                    <a:pt x="151231" y="278930"/>
                  </a:lnTo>
                  <a:lnTo>
                    <a:pt x="151231" y="304063"/>
                  </a:lnTo>
                  <a:lnTo>
                    <a:pt x="156425" y="310451"/>
                  </a:lnTo>
                  <a:lnTo>
                    <a:pt x="174777" y="310451"/>
                  </a:lnTo>
                  <a:lnTo>
                    <a:pt x="179971" y="304063"/>
                  </a:lnTo>
                  <a:lnTo>
                    <a:pt x="179971" y="278930"/>
                  </a:lnTo>
                  <a:close/>
                </a:path>
                <a:path w="180339" h="310515">
                  <a:moveTo>
                    <a:pt x="143076" y="117309"/>
                  </a:moveTo>
                  <a:lnTo>
                    <a:pt x="91376" y="117309"/>
                  </a:lnTo>
                  <a:lnTo>
                    <a:pt x="119583" y="125086"/>
                  </a:lnTo>
                  <a:lnTo>
                    <a:pt x="138063" y="145097"/>
                  </a:lnTo>
                  <a:lnTo>
                    <a:pt x="148163" y="172366"/>
                  </a:lnTo>
                  <a:lnTo>
                    <a:pt x="151231" y="201917"/>
                  </a:lnTo>
                  <a:lnTo>
                    <a:pt x="148163" y="231465"/>
                  </a:lnTo>
                  <a:lnTo>
                    <a:pt x="138063" y="258730"/>
                  </a:lnTo>
                  <a:lnTo>
                    <a:pt x="119583" y="278737"/>
                  </a:lnTo>
                  <a:lnTo>
                    <a:pt x="91376" y="286512"/>
                  </a:lnTo>
                  <a:lnTo>
                    <a:pt x="143898" y="286512"/>
                  </a:lnTo>
                  <a:lnTo>
                    <a:pt x="150037" y="278930"/>
                  </a:lnTo>
                  <a:lnTo>
                    <a:pt x="179971" y="278930"/>
                  </a:lnTo>
                  <a:lnTo>
                    <a:pt x="179971" y="124891"/>
                  </a:lnTo>
                  <a:lnTo>
                    <a:pt x="150037" y="124891"/>
                  </a:lnTo>
                  <a:lnTo>
                    <a:pt x="143076" y="117309"/>
                  </a:lnTo>
                  <a:close/>
                </a:path>
                <a:path w="180339" h="310515">
                  <a:moveTo>
                    <a:pt x="174777" y="0"/>
                  </a:moveTo>
                  <a:lnTo>
                    <a:pt x="156425" y="0"/>
                  </a:lnTo>
                  <a:lnTo>
                    <a:pt x="151231" y="6375"/>
                  </a:lnTo>
                  <a:lnTo>
                    <a:pt x="151231" y="124891"/>
                  </a:lnTo>
                  <a:lnTo>
                    <a:pt x="179971" y="124891"/>
                  </a:lnTo>
                  <a:lnTo>
                    <a:pt x="179971" y="6375"/>
                  </a:lnTo>
                  <a:lnTo>
                    <a:pt x="17477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object 8">
              <a:extLst>
                <a:ext uri="{FF2B5EF4-FFF2-40B4-BE49-F238E27FC236}">
                  <a16:creationId xmlns:a16="http://schemas.microsoft.com/office/drawing/2014/main" id="{B13177E1-991A-B34A-BEFC-19D52B499D0D}"/>
                </a:ext>
              </a:extLst>
            </p:cNvPr>
            <p:cNvSpPr/>
            <p:nvPr/>
          </p:nvSpPr>
          <p:spPr>
            <a:xfrm>
              <a:off x="4896481" y="368678"/>
              <a:ext cx="180340" cy="310515"/>
            </a:xfrm>
            <a:custGeom>
              <a:avLst/>
              <a:gdLst/>
              <a:ahLst/>
              <a:cxnLst/>
              <a:rect l="l" t="t" r="r" b="b"/>
              <a:pathLst>
                <a:path w="180339" h="310515">
                  <a:moveTo>
                    <a:pt x="23533" y="0"/>
                  </a:moveTo>
                  <a:lnTo>
                    <a:pt x="5181" y="0"/>
                  </a:lnTo>
                  <a:lnTo>
                    <a:pt x="0" y="6375"/>
                  </a:lnTo>
                  <a:lnTo>
                    <a:pt x="0" y="304063"/>
                  </a:lnTo>
                  <a:lnTo>
                    <a:pt x="5181" y="310451"/>
                  </a:lnTo>
                  <a:lnTo>
                    <a:pt x="23533" y="310451"/>
                  </a:lnTo>
                  <a:lnTo>
                    <a:pt x="28727" y="304063"/>
                  </a:lnTo>
                  <a:lnTo>
                    <a:pt x="28727" y="278930"/>
                  </a:lnTo>
                  <a:lnTo>
                    <a:pt x="61014" y="278930"/>
                  </a:lnTo>
                  <a:lnTo>
                    <a:pt x="60314" y="278737"/>
                  </a:lnTo>
                  <a:lnTo>
                    <a:pt x="41698" y="258730"/>
                  </a:lnTo>
                  <a:lnTo>
                    <a:pt x="31462" y="231465"/>
                  </a:lnTo>
                  <a:lnTo>
                    <a:pt x="28333" y="201917"/>
                  </a:lnTo>
                  <a:lnTo>
                    <a:pt x="31462" y="172366"/>
                  </a:lnTo>
                  <a:lnTo>
                    <a:pt x="41698" y="145097"/>
                  </a:lnTo>
                  <a:lnTo>
                    <a:pt x="60314" y="125086"/>
                  </a:lnTo>
                  <a:lnTo>
                    <a:pt x="61021" y="124891"/>
                  </a:lnTo>
                  <a:lnTo>
                    <a:pt x="28727" y="124891"/>
                  </a:lnTo>
                  <a:lnTo>
                    <a:pt x="28727" y="6375"/>
                  </a:lnTo>
                  <a:lnTo>
                    <a:pt x="23533" y="0"/>
                  </a:lnTo>
                  <a:close/>
                </a:path>
                <a:path w="180339" h="310515">
                  <a:moveTo>
                    <a:pt x="61014" y="278930"/>
                  </a:moveTo>
                  <a:lnTo>
                    <a:pt x="29921" y="278930"/>
                  </a:lnTo>
                  <a:lnTo>
                    <a:pt x="40997" y="292609"/>
                  </a:lnTo>
                  <a:lnTo>
                    <a:pt x="54765" y="302472"/>
                  </a:lnTo>
                  <a:lnTo>
                    <a:pt x="70776" y="308444"/>
                  </a:lnTo>
                  <a:lnTo>
                    <a:pt x="88582" y="310451"/>
                  </a:lnTo>
                  <a:lnTo>
                    <a:pt x="128620" y="301910"/>
                  </a:lnTo>
                  <a:lnTo>
                    <a:pt x="147503" y="286512"/>
                  </a:lnTo>
                  <a:lnTo>
                    <a:pt x="88582" y="286512"/>
                  </a:lnTo>
                  <a:lnTo>
                    <a:pt x="61014" y="278930"/>
                  </a:lnTo>
                  <a:close/>
                </a:path>
                <a:path w="180339" h="310515">
                  <a:moveTo>
                    <a:pt x="145995" y="117309"/>
                  </a:moveTo>
                  <a:lnTo>
                    <a:pt x="88582" y="117309"/>
                  </a:lnTo>
                  <a:lnTo>
                    <a:pt x="116850" y="125086"/>
                  </a:lnTo>
                  <a:lnTo>
                    <a:pt x="135466" y="145097"/>
                  </a:lnTo>
                  <a:lnTo>
                    <a:pt x="145702" y="172366"/>
                  </a:lnTo>
                  <a:lnTo>
                    <a:pt x="148831" y="201917"/>
                  </a:lnTo>
                  <a:lnTo>
                    <a:pt x="145702" y="231465"/>
                  </a:lnTo>
                  <a:lnTo>
                    <a:pt x="135466" y="258730"/>
                  </a:lnTo>
                  <a:lnTo>
                    <a:pt x="116850" y="278737"/>
                  </a:lnTo>
                  <a:lnTo>
                    <a:pt x="88582" y="286512"/>
                  </a:lnTo>
                  <a:lnTo>
                    <a:pt x="147503" y="286512"/>
                  </a:lnTo>
                  <a:lnTo>
                    <a:pt x="157168" y="278630"/>
                  </a:lnTo>
                  <a:lnTo>
                    <a:pt x="174268" y="244127"/>
                  </a:lnTo>
                  <a:lnTo>
                    <a:pt x="179959" y="201917"/>
                  </a:lnTo>
                  <a:lnTo>
                    <a:pt x="174448" y="162395"/>
                  </a:lnTo>
                  <a:lnTo>
                    <a:pt x="157716" y="127588"/>
                  </a:lnTo>
                  <a:lnTo>
                    <a:pt x="145995" y="117309"/>
                  </a:lnTo>
                  <a:close/>
                </a:path>
                <a:path w="180339" h="310515">
                  <a:moveTo>
                    <a:pt x="89382" y="93370"/>
                  </a:moveTo>
                  <a:lnTo>
                    <a:pt x="71956" y="95322"/>
                  </a:lnTo>
                  <a:lnTo>
                    <a:pt x="56513" y="101201"/>
                  </a:lnTo>
                  <a:lnTo>
                    <a:pt x="42639" y="111045"/>
                  </a:lnTo>
                  <a:lnTo>
                    <a:pt x="29921" y="124891"/>
                  </a:lnTo>
                  <a:lnTo>
                    <a:pt x="61021" y="124891"/>
                  </a:lnTo>
                  <a:lnTo>
                    <a:pt x="88582" y="117309"/>
                  </a:lnTo>
                  <a:lnTo>
                    <a:pt x="145995" y="117309"/>
                  </a:lnTo>
                  <a:lnTo>
                    <a:pt x="129461" y="102810"/>
                  </a:lnTo>
                  <a:lnTo>
                    <a:pt x="89382" y="9337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object 9">
              <a:extLst>
                <a:ext uri="{FF2B5EF4-FFF2-40B4-BE49-F238E27FC236}">
                  <a16:creationId xmlns:a16="http://schemas.microsoft.com/office/drawing/2014/main" id="{D3301B94-7D77-3341-8305-2678680102B7}"/>
                </a:ext>
              </a:extLst>
            </p:cNvPr>
            <p:cNvSpPr/>
            <p:nvPr/>
          </p:nvSpPr>
          <p:spPr>
            <a:xfrm>
              <a:off x="5110076" y="462048"/>
              <a:ext cx="288607" cy="21708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object 10">
              <a:extLst>
                <a:ext uri="{FF2B5EF4-FFF2-40B4-BE49-F238E27FC236}">
                  <a16:creationId xmlns:a16="http://schemas.microsoft.com/office/drawing/2014/main" id="{30BAC52A-AA46-8F49-B166-1BAB3C2DA2BD}"/>
                </a:ext>
              </a:extLst>
            </p:cNvPr>
            <p:cNvSpPr/>
            <p:nvPr/>
          </p:nvSpPr>
          <p:spPr>
            <a:xfrm>
              <a:off x="5434624" y="462057"/>
              <a:ext cx="161213" cy="21708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object 11">
              <a:extLst>
                <a:ext uri="{FF2B5EF4-FFF2-40B4-BE49-F238E27FC236}">
                  <a16:creationId xmlns:a16="http://schemas.microsoft.com/office/drawing/2014/main" id="{16213917-AE8D-714F-A06D-A465EEF1A363}"/>
                </a:ext>
              </a:extLst>
            </p:cNvPr>
            <p:cNvSpPr/>
            <p:nvPr/>
          </p:nvSpPr>
          <p:spPr>
            <a:xfrm>
              <a:off x="5640242" y="368673"/>
              <a:ext cx="153035" cy="310515"/>
            </a:xfrm>
            <a:custGeom>
              <a:avLst/>
              <a:gdLst/>
              <a:ahLst/>
              <a:cxnLst/>
              <a:rect l="l" t="t" r="r" b="b"/>
              <a:pathLst>
                <a:path w="153035" h="310515">
                  <a:moveTo>
                    <a:pt x="23533" y="0"/>
                  </a:moveTo>
                  <a:lnTo>
                    <a:pt x="5194" y="0"/>
                  </a:lnTo>
                  <a:lnTo>
                    <a:pt x="0" y="6388"/>
                  </a:lnTo>
                  <a:lnTo>
                    <a:pt x="0" y="304076"/>
                  </a:lnTo>
                  <a:lnTo>
                    <a:pt x="5194" y="310464"/>
                  </a:lnTo>
                  <a:lnTo>
                    <a:pt x="23533" y="310464"/>
                  </a:lnTo>
                  <a:lnTo>
                    <a:pt x="28727" y="304076"/>
                  </a:lnTo>
                  <a:lnTo>
                    <a:pt x="28727" y="206705"/>
                  </a:lnTo>
                  <a:lnTo>
                    <a:pt x="66732" y="206705"/>
                  </a:lnTo>
                  <a:lnTo>
                    <a:pt x="46685" y="187159"/>
                  </a:lnTo>
                  <a:lnTo>
                    <a:pt x="67839" y="170802"/>
                  </a:lnTo>
                  <a:lnTo>
                    <a:pt x="28727" y="170802"/>
                  </a:lnTo>
                  <a:lnTo>
                    <a:pt x="28727" y="6388"/>
                  </a:lnTo>
                  <a:lnTo>
                    <a:pt x="23533" y="0"/>
                  </a:lnTo>
                  <a:close/>
                </a:path>
                <a:path w="153035" h="310515">
                  <a:moveTo>
                    <a:pt x="66732" y="206705"/>
                  </a:moveTo>
                  <a:lnTo>
                    <a:pt x="28727" y="206705"/>
                  </a:lnTo>
                  <a:lnTo>
                    <a:pt x="115722" y="294500"/>
                  </a:lnTo>
                  <a:lnTo>
                    <a:pt x="123359" y="301875"/>
                  </a:lnTo>
                  <a:lnTo>
                    <a:pt x="129540" y="306820"/>
                  </a:lnTo>
                  <a:lnTo>
                    <a:pt x="135196" y="309596"/>
                  </a:lnTo>
                  <a:lnTo>
                    <a:pt x="141262" y="310464"/>
                  </a:lnTo>
                  <a:lnTo>
                    <a:pt x="147243" y="310464"/>
                  </a:lnTo>
                  <a:lnTo>
                    <a:pt x="152831" y="305269"/>
                  </a:lnTo>
                  <a:lnTo>
                    <a:pt x="152831" y="292100"/>
                  </a:lnTo>
                  <a:lnTo>
                    <a:pt x="149644" y="287312"/>
                  </a:lnTo>
                  <a:lnTo>
                    <a:pt x="142049" y="280136"/>
                  </a:lnTo>
                  <a:lnTo>
                    <a:pt x="66732" y="206705"/>
                  </a:lnTo>
                  <a:close/>
                </a:path>
                <a:path w="153035" h="310515">
                  <a:moveTo>
                    <a:pt x="135674" y="93383"/>
                  </a:moveTo>
                  <a:lnTo>
                    <a:pt x="125298" y="93383"/>
                  </a:lnTo>
                  <a:lnTo>
                    <a:pt x="121704" y="95377"/>
                  </a:lnTo>
                  <a:lnTo>
                    <a:pt x="114528" y="101358"/>
                  </a:lnTo>
                  <a:lnTo>
                    <a:pt x="28727" y="170802"/>
                  </a:lnTo>
                  <a:lnTo>
                    <a:pt x="67839" y="170802"/>
                  </a:lnTo>
                  <a:lnTo>
                    <a:pt x="132880" y="120510"/>
                  </a:lnTo>
                  <a:lnTo>
                    <a:pt x="138455" y="116128"/>
                  </a:lnTo>
                  <a:lnTo>
                    <a:pt x="141262" y="112534"/>
                  </a:lnTo>
                  <a:lnTo>
                    <a:pt x="141262" y="98971"/>
                  </a:lnTo>
                  <a:lnTo>
                    <a:pt x="135674" y="93383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object 12">
              <a:extLst>
                <a:ext uri="{FF2B5EF4-FFF2-40B4-BE49-F238E27FC236}">
                  <a16:creationId xmlns:a16="http://schemas.microsoft.com/office/drawing/2014/main" id="{10F26AE8-0A94-3647-947D-05346A7B0F18}"/>
                </a:ext>
              </a:extLst>
            </p:cNvPr>
            <p:cNvSpPr/>
            <p:nvPr/>
          </p:nvSpPr>
          <p:spPr>
            <a:xfrm>
              <a:off x="4195277" y="831822"/>
              <a:ext cx="158631" cy="9794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object 13">
              <a:extLst>
                <a:ext uri="{FF2B5EF4-FFF2-40B4-BE49-F238E27FC236}">
                  <a16:creationId xmlns:a16="http://schemas.microsoft.com/office/drawing/2014/main" id="{5C6C79C4-324B-EA4E-9AF6-731F6EF07EDC}"/>
                </a:ext>
              </a:extLst>
            </p:cNvPr>
            <p:cNvSpPr/>
            <p:nvPr/>
          </p:nvSpPr>
          <p:spPr>
            <a:xfrm>
              <a:off x="4373012" y="789686"/>
              <a:ext cx="185286" cy="14008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object 14">
              <a:extLst>
                <a:ext uri="{FF2B5EF4-FFF2-40B4-BE49-F238E27FC236}">
                  <a16:creationId xmlns:a16="http://schemas.microsoft.com/office/drawing/2014/main" id="{2DAD17C7-D7E1-644A-984D-256B342AC9D2}"/>
                </a:ext>
              </a:extLst>
            </p:cNvPr>
            <p:cNvSpPr/>
            <p:nvPr/>
          </p:nvSpPr>
          <p:spPr>
            <a:xfrm>
              <a:off x="4579200" y="789684"/>
              <a:ext cx="15875" cy="140335"/>
            </a:xfrm>
            <a:custGeom>
              <a:avLst/>
              <a:gdLst/>
              <a:ahLst/>
              <a:cxnLst/>
              <a:rect l="l" t="t" r="r" b="b"/>
              <a:pathLst>
                <a:path w="15875" h="140334">
                  <a:moveTo>
                    <a:pt x="12788" y="0"/>
                  </a:moveTo>
                  <a:lnTo>
                    <a:pt x="3060" y="0"/>
                  </a:lnTo>
                  <a:lnTo>
                    <a:pt x="0" y="3238"/>
                  </a:lnTo>
                  <a:lnTo>
                    <a:pt x="0" y="136842"/>
                  </a:lnTo>
                  <a:lnTo>
                    <a:pt x="3060" y="140080"/>
                  </a:lnTo>
                  <a:lnTo>
                    <a:pt x="12788" y="140080"/>
                  </a:lnTo>
                  <a:lnTo>
                    <a:pt x="15849" y="136842"/>
                  </a:lnTo>
                  <a:lnTo>
                    <a:pt x="15849" y="3238"/>
                  </a:lnTo>
                  <a:lnTo>
                    <a:pt x="1278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object 15">
              <a:extLst>
                <a:ext uri="{FF2B5EF4-FFF2-40B4-BE49-F238E27FC236}">
                  <a16:creationId xmlns:a16="http://schemas.microsoft.com/office/drawing/2014/main" id="{4CC43D08-2B74-7C41-B832-DCBFBAA5449D}"/>
                </a:ext>
              </a:extLst>
            </p:cNvPr>
            <p:cNvSpPr/>
            <p:nvPr/>
          </p:nvSpPr>
          <p:spPr>
            <a:xfrm>
              <a:off x="4622443" y="799412"/>
              <a:ext cx="19685" cy="130810"/>
            </a:xfrm>
            <a:custGeom>
              <a:avLst/>
              <a:gdLst/>
              <a:ahLst/>
              <a:cxnLst/>
              <a:rect l="l" t="t" r="r" b="b"/>
              <a:pathLst>
                <a:path w="19685" h="130809">
                  <a:moveTo>
                    <a:pt x="14579" y="32410"/>
                  </a:moveTo>
                  <a:lnTo>
                    <a:pt x="4851" y="32410"/>
                  </a:lnTo>
                  <a:lnTo>
                    <a:pt x="1790" y="35648"/>
                  </a:lnTo>
                  <a:lnTo>
                    <a:pt x="1790" y="127114"/>
                  </a:lnTo>
                  <a:lnTo>
                    <a:pt x="4851" y="130352"/>
                  </a:lnTo>
                  <a:lnTo>
                    <a:pt x="14579" y="130352"/>
                  </a:lnTo>
                  <a:lnTo>
                    <a:pt x="17640" y="127114"/>
                  </a:lnTo>
                  <a:lnTo>
                    <a:pt x="17640" y="35648"/>
                  </a:lnTo>
                  <a:lnTo>
                    <a:pt x="14579" y="32410"/>
                  </a:lnTo>
                  <a:close/>
                </a:path>
                <a:path w="19685" h="130809">
                  <a:moveTo>
                    <a:pt x="15125" y="0"/>
                  </a:moveTo>
                  <a:lnTo>
                    <a:pt x="4318" y="0"/>
                  </a:lnTo>
                  <a:lnTo>
                    <a:pt x="0" y="4318"/>
                  </a:lnTo>
                  <a:lnTo>
                    <a:pt x="0" y="15113"/>
                  </a:lnTo>
                  <a:lnTo>
                    <a:pt x="4318" y="19443"/>
                  </a:lnTo>
                  <a:lnTo>
                    <a:pt x="15125" y="19443"/>
                  </a:lnTo>
                  <a:lnTo>
                    <a:pt x="19443" y="15113"/>
                  </a:lnTo>
                  <a:lnTo>
                    <a:pt x="19443" y="4318"/>
                  </a:lnTo>
                  <a:lnTo>
                    <a:pt x="1512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16">
              <a:extLst>
                <a:ext uri="{FF2B5EF4-FFF2-40B4-BE49-F238E27FC236}">
                  <a16:creationId xmlns:a16="http://schemas.microsoft.com/office/drawing/2014/main" id="{3FB86CA5-B16B-5E4C-BCDA-1E530E6D905C}"/>
                </a:ext>
              </a:extLst>
            </p:cNvPr>
            <p:cNvSpPr/>
            <p:nvPr/>
          </p:nvSpPr>
          <p:spPr>
            <a:xfrm>
              <a:off x="4665121" y="789680"/>
              <a:ext cx="322148" cy="14009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object 17">
              <a:extLst>
                <a:ext uri="{FF2B5EF4-FFF2-40B4-BE49-F238E27FC236}">
                  <a16:creationId xmlns:a16="http://schemas.microsoft.com/office/drawing/2014/main" id="{9204D483-F051-CD44-A624-38CF334F22D3}"/>
                </a:ext>
              </a:extLst>
            </p:cNvPr>
            <p:cNvSpPr/>
            <p:nvPr/>
          </p:nvSpPr>
          <p:spPr>
            <a:xfrm>
              <a:off x="5008167" y="831819"/>
              <a:ext cx="131083" cy="13576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object 18">
              <a:extLst>
                <a:ext uri="{FF2B5EF4-FFF2-40B4-BE49-F238E27FC236}">
                  <a16:creationId xmlns:a16="http://schemas.microsoft.com/office/drawing/2014/main" id="{6A8E9306-404D-F048-A4A2-B2A87A4F0222}"/>
                </a:ext>
              </a:extLst>
            </p:cNvPr>
            <p:cNvSpPr/>
            <p:nvPr/>
          </p:nvSpPr>
          <p:spPr>
            <a:xfrm>
              <a:off x="4631626" y="403542"/>
              <a:ext cx="73659" cy="7365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object 19">
              <a:extLst>
                <a:ext uri="{FF2B5EF4-FFF2-40B4-BE49-F238E27FC236}">
                  <a16:creationId xmlns:a16="http://schemas.microsoft.com/office/drawing/2014/main" id="{A30C07D2-D839-B847-80AA-414730E4C677}"/>
                </a:ext>
              </a:extLst>
            </p:cNvPr>
            <p:cNvSpPr/>
            <p:nvPr/>
          </p:nvSpPr>
          <p:spPr>
            <a:xfrm>
              <a:off x="4528784" y="334003"/>
              <a:ext cx="73660" cy="736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object 20">
              <a:extLst>
                <a:ext uri="{FF2B5EF4-FFF2-40B4-BE49-F238E27FC236}">
                  <a16:creationId xmlns:a16="http://schemas.microsoft.com/office/drawing/2014/main" id="{429650CB-C18D-074B-888E-4868545F7B73}"/>
                </a:ext>
              </a:extLst>
            </p:cNvPr>
            <p:cNvSpPr/>
            <p:nvPr/>
          </p:nvSpPr>
          <p:spPr>
            <a:xfrm>
              <a:off x="4734474" y="370833"/>
              <a:ext cx="73660" cy="7365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object 21">
              <a:extLst>
                <a:ext uri="{FF2B5EF4-FFF2-40B4-BE49-F238E27FC236}">
                  <a16:creationId xmlns:a16="http://schemas.microsoft.com/office/drawing/2014/main" id="{2807AE91-BA77-284F-8228-3D3F1885FB90}"/>
                </a:ext>
              </a:extLst>
            </p:cNvPr>
            <p:cNvSpPr/>
            <p:nvPr/>
          </p:nvSpPr>
          <p:spPr>
            <a:xfrm>
              <a:off x="4454563" y="421246"/>
              <a:ext cx="339029" cy="31658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Tekstvak 3">
            <a:extLst>
              <a:ext uri="{FF2B5EF4-FFF2-40B4-BE49-F238E27FC236}">
                <a16:creationId xmlns:a16="http://schemas.microsoft.com/office/drawing/2014/main" id="{7DDF7A4B-0E3A-119B-8F12-FE5DFFC0CB9D}"/>
              </a:ext>
            </a:extLst>
          </p:cNvPr>
          <p:cNvSpPr txBox="1"/>
          <p:nvPr/>
        </p:nvSpPr>
        <p:spPr>
          <a:xfrm>
            <a:off x="2061576" y="472850"/>
            <a:ext cx="828289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Wat valt mij op?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Eigenaarschap huidig TB kan sterker (m.n. rol gemeenten)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Groei met partners CZ en MUMC+: kansrijke beweging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Provincie straalt terugtrekking uit, maar wil ‘t omgekeerde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Ministerie VWS kijkt lonkend naar regio ZL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Nuttig te beschikken over 1 platform dat zorgt voor samenhang qua inhoud, facilitering onderzoek, eenduidige PR, leer- en kennisdeelproces tussen partners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Context en netwerken krachtig en continu in beweging</a:t>
            </a:r>
          </a:p>
          <a:p>
            <a:pPr marL="722313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IZA, GALA, WOZO etc. (focus preventie) helpend bij ‘breken van de trend qua gezondheidsachterstand in ZL’</a:t>
            </a:r>
          </a:p>
          <a:p>
            <a:pPr marL="722313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ZL kent diverse goede netwerken, op allerlei schalen (Mijnstreekcoalitie/kerncoalities, Alliantie Santé, Alliantie Positief, JENS, Heerlen-Noord, </a:t>
            </a: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Vie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, Geleen-Zuid etc.)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Focus op kind minstens naar ‘kind in zijn omgeving’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Gezien ontwikkelingen is doel TB2.0 wellicht ‘care &amp; cure’: ‘integrale transformatie gezondheid en zorg in ZL’ …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036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bject 29">
            <a:extLst>
              <a:ext uri="{FF2B5EF4-FFF2-40B4-BE49-F238E27FC236}">
                <a16:creationId xmlns:a16="http://schemas.microsoft.com/office/drawing/2014/main" id="{AA6C1189-211E-1B46-BA85-E0DDE82DB257}"/>
              </a:ext>
            </a:extLst>
          </p:cNvPr>
          <p:cNvSpPr/>
          <p:nvPr/>
        </p:nvSpPr>
        <p:spPr>
          <a:xfrm>
            <a:off x="1524001" y="1143001"/>
            <a:ext cx="9143999" cy="1353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1" name="Groep 60">
            <a:extLst>
              <a:ext uri="{FF2B5EF4-FFF2-40B4-BE49-F238E27FC236}">
                <a16:creationId xmlns:a16="http://schemas.microsoft.com/office/drawing/2014/main" id="{CD2B14F0-B8FE-474E-884C-669D2E33A5B1}"/>
              </a:ext>
            </a:extLst>
          </p:cNvPr>
          <p:cNvGrpSpPr/>
          <p:nvPr/>
        </p:nvGrpSpPr>
        <p:grpSpPr>
          <a:xfrm>
            <a:off x="8153400" y="418241"/>
            <a:ext cx="1942184" cy="563820"/>
            <a:chOff x="3610799" y="334003"/>
            <a:chExt cx="2182478" cy="633578"/>
          </a:xfrm>
        </p:grpSpPr>
        <p:sp>
          <p:nvSpPr>
            <p:cNvPr id="62" name="object 3">
              <a:extLst>
                <a:ext uri="{FF2B5EF4-FFF2-40B4-BE49-F238E27FC236}">
                  <a16:creationId xmlns:a16="http://schemas.microsoft.com/office/drawing/2014/main" id="{EC192237-CFED-7E45-AE8C-E3E35BB8DEA4}"/>
                </a:ext>
              </a:extLst>
            </p:cNvPr>
            <p:cNvSpPr/>
            <p:nvPr/>
          </p:nvSpPr>
          <p:spPr>
            <a:xfrm>
              <a:off x="4734991" y="454342"/>
              <a:ext cx="145935" cy="2492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object 4">
              <a:extLst>
                <a:ext uri="{FF2B5EF4-FFF2-40B4-BE49-F238E27FC236}">
                  <a16:creationId xmlns:a16="http://schemas.microsoft.com/office/drawing/2014/main" id="{02B51C84-474B-754E-8403-CB229D5FB748}"/>
                </a:ext>
              </a:extLst>
            </p:cNvPr>
            <p:cNvSpPr/>
            <p:nvPr/>
          </p:nvSpPr>
          <p:spPr>
            <a:xfrm>
              <a:off x="3610799" y="399000"/>
              <a:ext cx="91440" cy="280670"/>
            </a:xfrm>
            <a:custGeom>
              <a:avLst/>
              <a:gdLst/>
              <a:ahLst/>
              <a:cxnLst/>
              <a:rect l="l" t="t" r="r" b="b"/>
              <a:pathLst>
                <a:path w="91439" h="280670">
                  <a:moveTo>
                    <a:pt x="59855" y="89395"/>
                  </a:moveTo>
                  <a:lnTo>
                    <a:pt x="31127" y="89395"/>
                  </a:lnTo>
                  <a:lnTo>
                    <a:pt x="31127" y="273748"/>
                  </a:lnTo>
                  <a:lnTo>
                    <a:pt x="36322" y="280136"/>
                  </a:lnTo>
                  <a:lnTo>
                    <a:pt x="54673" y="280136"/>
                  </a:lnTo>
                  <a:lnTo>
                    <a:pt x="59855" y="273748"/>
                  </a:lnTo>
                  <a:lnTo>
                    <a:pt x="59855" y="89395"/>
                  </a:lnTo>
                  <a:close/>
                </a:path>
                <a:path w="91439" h="280670">
                  <a:moveTo>
                    <a:pt x="88188" y="65443"/>
                  </a:moveTo>
                  <a:lnTo>
                    <a:pt x="2794" y="65443"/>
                  </a:lnTo>
                  <a:lnTo>
                    <a:pt x="0" y="72631"/>
                  </a:lnTo>
                  <a:lnTo>
                    <a:pt x="0" y="82207"/>
                  </a:lnTo>
                  <a:lnTo>
                    <a:pt x="2794" y="89395"/>
                  </a:lnTo>
                  <a:lnTo>
                    <a:pt x="88188" y="89395"/>
                  </a:lnTo>
                  <a:lnTo>
                    <a:pt x="90982" y="82207"/>
                  </a:lnTo>
                  <a:lnTo>
                    <a:pt x="90982" y="72631"/>
                  </a:lnTo>
                  <a:lnTo>
                    <a:pt x="88188" y="65443"/>
                  </a:lnTo>
                  <a:close/>
                </a:path>
                <a:path w="91439" h="280670">
                  <a:moveTo>
                    <a:pt x="54673" y="0"/>
                  </a:moveTo>
                  <a:lnTo>
                    <a:pt x="36322" y="0"/>
                  </a:lnTo>
                  <a:lnTo>
                    <a:pt x="31127" y="6388"/>
                  </a:lnTo>
                  <a:lnTo>
                    <a:pt x="31127" y="65443"/>
                  </a:lnTo>
                  <a:lnTo>
                    <a:pt x="59855" y="65443"/>
                  </a:lnTo>
                  <a:lnTo>
                    <a:pt x="59855" y="6388"/>
                  </a:lnTo>
                  <a:lnTo>
                    <a:pt x="54673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object 5">
              <a:extLst>
                <a:ext uri="{FF2B5EF4-FFF2-40B4-BE49-F238E27FC236}">
                  <a16:creationId xmlns:a16="http://schemas.microsoft.com/office/drawing/2014/main" id="{4A3631C7-9B47-A04C-9FC1-349FD29CE921}"/>
                </a:ext>
              </a:extLst>
            </p:cNvPr>
            <p:cNvSpPr/>
            <p:nvPr/>
          </p:nvSpPr>
          <p:spPr>
            <a:xfrm>
              <a:off x="3742974" y="462048"/>
              <a:ext cx="284453" cy="21708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object 6">
              <a:extLst>
                <a:ext uri="{FF2B5EF4-FFF2-40B4-BE49-F238E27FC236}">
                  <a16:creationId xmlns:a16="http://schemas.microsoft.com/office/drawing/2014/main" id="{73A4159D-84A5-2840-B52A-8641537EC279}"/>
                </a:ext>
              </a:extLst>
            </p:cNvPr>
            <p:cNvSpPr/>
            <p:nvPr/>
          </p:nvSpPr>
          <p:spPr>
            <a:xfrm>
              <a:off x="4063372" y="462056"/>
              <a:ext cx="161213" cy="21708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object 7">
              <a:extLst>
                <a:ext uri="{FF2B5EF4-FFF2-40B4-BE49-F238E27FC236}">
                  <a16:creationId xmlns:a16="http://schemas.microsoft.com/office/drawing/2014/main" id="{6FEDE588-44AE-A340-AC6C-81F149377F24}"/>
                </a:ext>
              </a:extLst>
            </p:cNvPr>
            <p:cNvSpPr/>
            <p:nvPr/>
          </p:nvSpPr>
          <p:spPr>
            <a:xfrm>
              <a:off x="4258221" y="368678"/>
              <a:ext cx="180340" cy="310515"/>
            </a:xfrm>
            <a:custGeom>
              <a:avLst/>
              <a:gdLst/>
              <a:ahLst/>
              <a:cxnLst/>
              <a:rect l="l" t="t" r="r" b="b"/>
              <a:pathLst>
                <a:path w="180339" h="310515">
                  <a:moveTo>
                    <a:pt x="90576" y="93370"/>
                  </a:moveTo>
                  <a:lnTo>
                    <a:pt x="50497" y="102810"/>
                  </a:lnTo>
                  <a:lnTo>
                    <a:pt x="22242" y="127588"/>
                  </a:lnTo>
                  <a:lnTo>
                    <a:pt x="5510" y="162395"/>
                  </a:lnTo>
                  <a:lnTo>
                    <a:pt x="0" y="201917"/>
                  </a:lnTo>
                  <a:lnTo>
                    <a:pt x="5690" y="244127"/>
                  </a:lnTo>
                  <a:lnTo>
                    <a:pt x="22790" y="278630"/>
                  </a:lnTo>
                  <a:lnTo>
                    <a:pt x="51338" y="301910"/>
                  </a:lnTo>
                  <a:lnTo>
                    <a:pt x="91376" y="310451"/>
                  </a:lnTo>
                  <a:lnTo>
                    <a:pt x="109182" y="308444"/>
                  </a:lnTo>
                  <a:lnTo>
                    <a:pt x="125193" y="302472"/>
                  </a:lnTo>
                  <a:lnTo>
                    <a:pt x="138961" y="292609"/>
                  </a:lnTo>
                  <a:lnTo>
                    <a:pt x="143898" y="286512"/>
                  </a:lnTo>
                  <a:lnTo>
                    <a:pt x="91376" y="286512"/>
                  </a:lnTo>
                  <a:lnTo>
                    <a:pt x="63106" y="278737"/>
                  </a:lnTo>
                  <a:lnTo>
                    <a:pt x="44486" y="258730"/>
                  </a:lnTo>
                  <a:lnTo>
                    <a:pt x="34246" y="231465"/>
                  </a:lnTo>
                  <a:lnTo>
                    <a:pt x="31114" y="201917"/>
                  </a:lnTo>
                  <a:lnTo>
                    <a:pt x="34414" y="172366"/>
                  </a:lnTo>
                  <a:lnTo>
                    <a:pt x="44934" y="145097"/>
                  </a:lnTo>
                  <a:lnTo>
                    <a:pt x="63610" y="125086"/>
                  </a:lnTo>
                  <a:lnTo>
                    <a:pt x="91376" y="117309"/>
                  </a:lnTo>
                  <a:lnTo>
                    <a:pt x="143076" y="117309"/>
                  </a:lnTo>
                  <a:lnTo>
                    <a:pt x="137325" y="111045"/>
                  </a:lnTo>
                  <a:lnTo>
                    <a:pt x="123450" y="101201"/>
                  </a:lnTo>
                  <a:lnTo>
                    <a:pt x="108003" y="95322"/>
                  </a:lnTo>
                  <a:lnTo>
                    <a:pt x="90576" y="93370"/>
                  </a:lnTo>
                  <a:close/>
                </a:path>
                <a:path w="180339" h="310515">
                  <a:moveTo>
                    <a:pt x="179971" y="278930"/>
                  </a:moveTo>
                  <a:lnTo>
                    <a:pt x="151231" y="278930"/>
                  </a:lnTo>
                  <a:lnTo>
                    <a:pt x="151231" y="304063"/>
                  </a:lnTo>
                  <a:lnTo>
                    <a:pt x="156425" y="310451"/>
                  </a:lnTo>
                  <a:lnTo>
                    <a:pt x="174777" y="310451"/>
                  </a:lnTo>
                  <a:lnTo>
                    <a:pt x="179971" y="304063"/>
                  </a:lnTo>
                  <a:lnTo>
                    <a:pt x="179971" y="278930"/>
                  </a:lnTo>
                  <a:close/>
                </a:path>
                <a:path w="180339" h="310515">
                  <a:moveTo>
                    <a:pt x="143076" y="117309"/>
                  </a:moveTo>
                  <a:lnTo>
                    <a:pt x="91376" y="117309"/>
                  </a:lnTo>
                  <a:lnTo>
                    <a:pt x="119583" y="125086"/>
                  </a:lnTo>
                  <a:lnTo>
                    <a:pt x="138063" y="145097"/>
                  </a:lnTo>
                  <a:lnTo>
                    <a:pt x="148163" y="172366"/>
                  </a:lnTo>
                  <a:lnTo>
                    <a:pt x="151231" y="201917"/>
                  </a:lnTo>
                  <a:lnTo>
                    <a:pt x="148163" y="231465"/>
                  </a:lnTo>
                  <a:lnTo>
                    <a:pt x="138063" y="258730"/>
                  </a:lnTo>
                  <a:lnTo>
                    <a:pt x="119583" y="278737"/>
                  </a:lnTo>
                  <a:lnTo>
                    <a:pt x="91376" y="286512"/>
                  </a:lnTo>
                  <a:lnTo>
                    <a:pt x="143898" y="286512"/>
                  </a:lnTo>
                  <a:lnTo>
                    <a:pt x="150037" y="278930"/>
                  </a:lnTo>
                  <a:lnTo>
                    <a:pt x="179971" y="278930"/>
                  </a:lnTo>
                  <a:lnTo>
                    <a:pt x="179971" y="124891"/>
                  </a:lnTo>
                  <a:lnTo>
                    <a:pt x="150037" y="124891"/>
                  </a:lnTo>
                  <a:lnTo>
                    <a:pt x="143076" y="117309"/>
                  </a:lnTo>
                  <a:close/>
                </a:path>
                <a:path w="180339" h="310515">
                  <a:moveTo>
                    <a:pt x="174777" y="0"/>
                  </a:moveTo>
                  <a:lnTo>
                    <a:pt x="156425" y="0"/>
                  </a:lnTo>
                  <a:lnTo>
                    <a:pt x="151231" y="6375"/>
                  </a:lnTo>
                  <a:lnTo>
                    <a:pt x="151231" y="124891"/>
                  </a:lnTo>
                  <a:lnTo>
                    <a:pt x="179971" y="124891"/>
                  </a:lnTo>
                  <a:lnTo>
                    <a:pt x="179971" y="6375"/>
                  </a:lnTo>
                  <a:lnTo>
                    <a:pt x="17477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object 8">
              <a:extLst>
                <a:ext uri="{FF2B5EF4-FFF2-40B4-BE49-F238E27FC236}">
                  <a16:creationId xmlns:a16="http://schemas.microsoft.com/office/drawing/2014/main" id="{B13177E1-991A-B34A-BEFC-19D52B499D0D}"/>
                </a:ext>
              </a:extLst>
            </p:cNvPr>
            <p:cNvSpPr/>
            <p:nvPr/>
          </p:nvSpPr>
          <p:spPr>
            <a:xfrm>
              <a:off x="4896481" y="368678"/>
              <a:ext cx="180340" cy="310515"/>
            </a:xfrm>
            <a:custGeom>
              <a:avLst/>
              <a:gdLst/>
              <a:ahLst/>
              <a:cxnLst/>
              <a:rect l="l" t="t" r="r" b="b"/>
              <a:pathLst>
                <a:path w="180339" h="310515">
                  <a:moveTo>
                    <a:pt x="23533" y="0"/>
                  </a:moveTo>
                  <a:lnTo>
                    <a:pt x="5181" y="0"/>
                  </a:lnTo>
                  <a:lnTo>
                    <a:pt x="0" y="6375"/>
                  </a:lnTo>
                  <a:lnTo>
                    <a:pt x="0" y="304063"/>
                  </a:lnTo>
                  <a:lnTo>
                    <a:pt x="5181" y="310451"/>
                  </a:lnTo>
                  <a:lnTo>
                    <a:pt x="23533" y="310451"/>
                  </a:lnTo>
                  <a:lnTo>
                    <a:pt x="28727" y="304063"/>
                  </a:lnTo>
                  <a:lnTo>
                    <a:pt x="28727" y="278930"/>
                  </a:lnTo>
                  <a:lnTo>
                    <a:pt x="61014" y="278930"/>
                  </a:lnTo>
                  <a:lnTo>
                    <a:pt x="60314" y="278737"/>
                  </a:lnTo>
                  <a:lnTo>
                    <a:pt x="41698" y="258730"/>
                  </a:lnTo>
                  <a:lnTo>
                    <a:pt x="31462" y="231465"/>
                  </a:lnTo>
                  <a:lnTo>
                    <a:pt x="28333" y="201917"/>
                  </a:lnTo>
                  <a:lnTo>
                    <a:pt x="31462" y="172366"/>
                  </a:lnTo>
                  <a:lnTo>
                    <a:pt x="41698" y="145097"/>
                  </a:lnTo>
                  <a:lnTo>
                    <a:pt x="60314" y="125086"/>
                  </a:lnTo>
                  <a:lnTo>
                    <a:pt x="61021" y="124891"/>
                  </a:lnTo>
                  <a:lnTo>
                    <a:pt x="28727" y="124891"/>
                  </a:lnTo>
                  <a:lnTo>
                    <a:pt x="28727" y="6375"/>
                  </a:lnTo>
                  <a:lnTo>
                    <a:pt x="23533" y="0"/>
                  </a:lnTo>
                  <a:close/>
                </a:path>
                <a:path w="180339" h="310515">
                  <a:moveTo>
                    <a:pt x="61014" y="278930"/>
                  </a:moveTo>
                  <a:lnTo>
                    <a:pt x="29921" y="278930"/>
                  </a:lnTo>
                  <a:lnTo>
                    <a:pt x="40997" y="292609"/>
                  </a:lnTo>
                  <a:lnTo>
                    <a:pt x="54765" y="302472"/>
                  </a:lnTo>
                  <a:lnTo>
                    <a:pt x="70776" y="308444"/>
                  </a:lnTo>
                  <a:lnTo>
                    <a:pt x="88582" y="310451"/>
                  </a:lnTo>
                  <a:lnTo>
                    <a:pt x="128620" y="301910"/>
                  </a:lnTo>
                  <a:lnTo>
                    <a:pt x="147503" y="286512"/>
                  </a:lnTo>
                  <a:lnTo>
                    <a:pt x="88582" y="286512"/>
                  </a:lnTo>
                  <a:lnTo>
                    <a:pt x="61014" y="278930"/>
                  </a:lnTo>
                  <a:close/>
                </a:path>
                <a:path w="180339" h="310515">
                  <a:moveTo>
                    <a:pt x="145995" y="117309"/>
                  </a:moveTo>
                  <a:lnTo>
                    <a:pt x="88582" y="117309"/>
                  </a:lnTo>
                  <a:lnTo>
                    <a:pt x="116850" y="125086"/>
                  </a:lnTo>
                  <a:lnTo>
                    <a:pt x="135466" y="145097"/>
                  </a:lnTo>
                  <a:lnTo>
                    <a:pt x="145702" y="172366"/>
                  </a:lnTo>
                  <a:lnTo>
                    <a:pt x="148831" y="201917"/>
                  </a:lnTo>
                  <a:lnTo>
                    <a:pt x="145702" y="231465"/>
                  </a:lnTo>
                  <a:lnTo>
                    <a:pt x="135466" y="258730"/>
                  </a:lnTo>
                  <a:lnTo>
                    <a:pt x="116850" y="278737"/>
                  </a:lnTo>
                  <a:lnTo>
                    <a:pt x="88582" y="286512"/>
                  </a:lnTo>
                  <a:lnTo>
                    <a:pt x="147503" y="286512"/>
                  </a:lnTo>
                  <a:lnTo>
                    <a:pt x="157168" y="278630"/>
                  </a:lnTo>
                  <a:lnTo>
                    <a:pt x="174268" y="244127"/>
                  </a:lnTo>
                  <a:lnTo>
                    <a:pt x="179959" y="201917"/>
                  </a:lnTo>
                  <a:lnTo>
                    <a:pt x="174448" y="162395"/>
                  </a:lnTo>
                  <a:lnTo>
                    <a:pt x="157716" y="127588"/>
                  </a:lnTo>
                  <a:lnTo>
                    <a:pt x="145995" y="117309"/>
                  </a:lnTo>
                  <a:close/>
                </a:path>
                <a:path w="180339" h="310515">
                  <a:moveTo>
                    <a:pt x="89382" y="93370"/>
                  </a:moveTo>
                  <a:lnTo>
                    <a:pt x="71956" y="95322"/>
                  </a:lnTo>
                  <a:lnTo>
                    <a:pt x="56513" y="101201"/>
                  </a:lnTo>
                  <a:lnTo>
                    <a:pt x="42639" y="111045"/>
                  </a:lnTo>
                  <a:lnTo>
                    <a:pt x="29921" y="124891"/>
                  </a:lnTo>
                  <a:lnTo>
                    <a:pt x="61021" y="124891"/>
                  </a:lnTo>
                  <a:lnTo>
                    <a:pt x="88582" y="117309"/>
                  </a:lnTo>
                  <a:lnTo>
                    <a:pt x="145995" y="117309"/>
                  </a:lnTo>
                  <a:lnTo>
                    <a:pt x="129461" y="102810"/>
                  </a:lnTo>
                  <a:lnTo>
                    <a:pt x="89382" y="9337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object 9">
              <a:extLst>
                <a:ext uri="{FF2B5EF4-FFF2-40B4-BE49-F238E27FC236}">
                  <a16:creationId xmlns:a16="http://schemas.microsoft.com/office/drawing/2014/main" id="{D3301B94-7D77-3341-8305-2678680102B7}"/>
                </a:ext>
              </a:extLst>
            </p:cNvPr>
            <p:cNvSpPr/>
            <p:nvPr/>
          </p:nvSpPr>
          <p:spPr>
            <a:xfrm>
              <a:off x="5110076" y="462048"/>
              <a:ext cx="288607" cy="21708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object 10">
              <a:extLst>
                <a:ext uri="{FF2B5EF4-FFF2-40B4-BE49-F238E27FC236}">
                  <a16:creationId xmlns:a16="http://schemas.microsoft.com/office/drawing/2014/main" id="{30BAC52A-AA46-8F49-B166-1BAB3C2DA2BD}"/>
                </a:ext>
              </a:extLst>
            </p:cNvPr>
            <p:cNvSpPr/>
            <p:nvPr/>
          </p:nvSpPr>
          <p:spPr>
            <a:xfrm>
              <a:off x="5434624" y="462057"/>
              <a:ext cx="161213" cy="21708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object 11">
              <a:extLst>
                <a:ext uri="{FF2B5EF4-FFF2-40B4-BE49-F238E27FC236}">
                  <a16:creationId xmlns:a16="http://schemas.microsoft.com/office/drawing/2014/main" id="{16213917-AE8D-714F-A06D-A465EEF1A363}"/>
                </a:ext>
              </a:extLst>
            </p:cNvPr>
            <p:cNvSpPr/>
            <p:nvPr/>
          </p:nvSpPr>
          <p:spPr>
            <a:xfrm>
              <a:off x="5640242" y="368673"/>
              <a:ext cx="153035" cy="310515"/>
            </a:xfrm>
            <a:custGeom>
              <a:avLst/>
              <a:gdLst/>
              <a:ahLst/>
              <a:cxnLst/>
              <a:rect l="l" t="t" r="r" b="b"/>
              <a:pathLst>
                <a:path w="153035" h="310515">
                  <a:moveTo>
                    <a:pt x="23533" y="0"/>
                  </a:moveTo>
                  <a:lnTo>
                    <a:pt x="5194" y="0"/>
                  </a:lnTo>
                  <a:lnTo>
                    <a:pt x="0" y="6388"/>
                  </a:lnTo>
                  <a:lnTo>
                    <a:pt x="0" y="304076"/>
                  </a:lnTo>
                  <a:lnTo>
                    <a:pt x="5194" y="310464"/>
                  </a:lnTo>
                  <a:lnTo>
                    <a:pt x="23533" y="310464"/>
                  </a:lnTo>
                  <a:lnTo>
                    <a:pt x="28727" y="304076"/>
                  </a:lnTo>
                  <a:lnTo>
                    <a:pt x="28727" y="206705"/>
                  </a:lnTo>
                  <a:lnTo>
                    <a:pt x="66732" y="206705"/>
                  </a:lnTo>
                  <a:lnTo>
                    <a:pt x="46685" y="187159"/>
                  </a:lnTo>
                  <a:lnTo>
                    <a:pt x="67839" y="170802"/>
                  </a:lnTo>
                  <a:lnTo>
                    <a:pt x="28727" y="170802"/>
                  </a:lnTo>
                  <a:lnTo>
                    <a:pt x="28727" y="6388"/>
                  </a:lnTo>
                  <a:lnTo>
                    <a:pt x="23533" y="0"/>
                  </a:lnTo>
                  <a:close/>
                </a:path>
                <a:path w="153035" h="310515">
                  <a:moveTo>
                    <a:pt x="66732" y="206705"/>
                  </a:moveTo>
                  <a:lnTo>
                    <a:pt x="28727" y="206705"/>
                  </a:lnTo>
                  <a:lnTo>
                    <a:pt x="115722" y="294500"/>
                  </a:lnTo>
                  <a:lnTo>
                    <a:pt x="123359" y="301875"/>
                  </a:lnTo>
                  <a:lnTo>
                    <a:pt x="129540" y="306820"/>
                  </a:lnTo>
                  <a:lnTo>
                    <a:pt x="135196" y="309596"/>
                  </a:lnTo>
                  <a:lnTo>
                    <a:pt x="141262" y="310464"/>
                  </a:lnTo>
                  <a:lnTo>
                    <a:pt x="147243" y="310464"/>
                  </a:lnTo>
                  <a:lnTo>
                    <a:pt x="152831" y="305269"/>
                  </a:lnTo>
                  <a:lnTo>
                    <a:pt x="152831" y="292100"/>
                  </a:lnTo>
                  <a:lnTo>
                    <a:pt x="149644" y="287312"/>
                  </a:lnTo>
                  <a:lnTo>
                    <a:pt x="142049" y="280136"/>
                  </a:lnTo>
                  <a:lnTo>
                    <a:pt x="66732" y="206705"/>
                  </a:lnTo>
                  <a:close/>
                </a:path>
                <a:path w="153035" h="310515">
                  <a:moveTo>
                    <a:pt x="135674" y="93383"/>
                  </a:moveTo>
                  <a:lnTo>
                    <a:pt x="125298" y="93383"/>
                  </a:lnTo>
                  <a:lnTo>
                    <a:pt x="121704" y="95377"/>
                  </a:lnTo>
                  <a:lnTo>
                    <a:pt x="114528" y="101358"/>
                  </a:lnTo>
                  <a:lnTo>
                    <a:pt x="28727" y="170802"/>
                  </a:lnTo>
                  <a:lnTo>
                    <a:pt x="67839" y="170802"/>
                  </a:lnTo>
                  <a:lnTo>
                    <a:pt x="132880" y="120510"/>
                  </a:lnTo>
                  <a:lnTo>
                    <a:pt x="138455" y="116128"/>
                  </a:lnTo>
                  <a:lnTo>
                    <a:pt x="141262" y="112534"/>
                  </a:lnTo>
                  <a:lnTo>
                    <a:pt x="141262" y="98971"/>
                  </a:lnTo>
                  <a:lnTo>
                    <a:pt x="135674" y="93383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object 12">
              <a:extLst>
                <a:ext uri="{FF2B5EF4-FFF2-40B4-BE49-F238E27FC236}">
                  <a16:creationId xmlns:a16="http://schemas.microsoft.com/office/drawing/2014/main" id="{10F26AE8-0A94-3647-947D-05346A7B0F18}"/>
                </a:ext>
              </a:extLst>
            </p:cNvPr>
            <p:cNvSpPr/>
            <p:nvPr/>
          </p:nvSpPr>
          <p:spPr>
            <a:xfrm>
              <a:off x="4195277" y="831822"/>
              <a:ext cx="158631" cy="9794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object 13">
              <a:extLst>
                <a:ext uri="{FF2B5EF4-FFF2-40B4-BE49-F238E27FC236}">
                  <a16:creationId xmlns:a16="http://schemas.microsoft.com/office/drawing/2014/main" id="{5C6C79C4-324B-EA4E-9AF6-731F6EF07EDC}"/>
                </a:ext>
              </a:extLst>
            </p:cNvPr>
            <p:cNvSpPr/>
            <p:nvPr/>
          </p:nvSpPr>
          <p:spPr>
            <a:xfrm>
              <a:off x="4373012" y="789686"/>
              <a:ext cx="185286" cy="14008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object 14">
              <a:extLst>
                <a:ext uri="{FF2B5EF4-FFF2-40B4-BE49-F238E27FC236}">
                  <a16:creationId xmlns:a16="http://schemas.microsoft.com/office/drawing/2014/main" id="{2DAD17C7-D7E1-644A-984D-256B342AC9D2}"/>
                </a:ext>
              </a:extLst>
            </p:cNvPr>
            <p:cNvSpPr/>
            <p:nvPr/>
          </p:nvSpPr>
          <p:spPr>
            <a:xfrm>
              <a:off x="4579200" y="789684"/>
              <a:ext cx="15875" cy="140335"/>
            </a:xfrm>
            <a:custGeom>
              <a:avLst/>
              <a:gdLst/>
              <a:ahLst/>
              <a:cxnLst/>
              <a:rect l="l" t="t" r="r" b="b"/>
              <a:pathLst>
                <a:path w="15875" h="140334">
                  <a:moveTo>
                    <a:pt x="12788" y="0"/>
                  </a:moveTo>
                  <a:lnTo>
                    <a:pt x="3060" y="0"/>
                  </a:lnTo>
                  <a:lnTo>
                    <a:pt x="0" y="3238"/>
                  </a:lnTo>
                  <a:lnTo>
                    <a:pt x="0" y="136842"/>
                  </a:lnTo>
                  <a:lnTo>
                    <a:pt x="3060" y="140080"/>
                  </a:lnTo>
                  <a:lnTo>
                    <a:pt x="12788" y="140080"/>
                  </a:lnTo>
                  <a:lnTo>
                    <a:pt x="15849" y="136842"/>
                  </a:lnTo>
                  <a:lnTo>
                    <a:pt x="15849" y="3238"/>
                  </a:lnTo>
                  <a:lnTo>
                    <a:pt x="1278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object 15">
              <a:extLst>
                <a:ext uri="{FF2B5EF4-FFF2-40B4-BE49-F238E27FC236}">
                  <a16:creationId xmlns:a16="http://schemas.microsoft.com/office/drawing/2014/main" id="{4CC43D08-2B74-7C41-B832-DCBFBAA5449D}"/>
                </a:ext>
              </a:extLst>
            </p:cNvPr>
            <p:cNvSpPr/>
            <p:nvPr/>
          </p:nvSpPr>
          <p:spPr>
            <a:xfrm>
              <a:off x="4622443" y="799412"/>
              <a:ext cx="19685" cy="130810"/>
            </a:xfrm>
            <a:custGeom>
              <a:avLst/>
              <a:gdLst/>
              <a:ahLst/>
              <a:cxnLst/>
              <a:rect l="l" t="t" r="r" b="b"/>
              <a:pathLst>
                <a:path w="19685" h="130809">
                  <a:moveTo>
                    <a:pt x="14579" y="32410"/>
                  </a:moveTo>
                  <a:lnTo>
                    <a:pt x="4851" y="32410"/>
                  </a:lnTo>
                  <a:lnTo>
                    <a:pt x="1790" y="35648"/>
                  </a:lnTo>
                  <a:lnTo>
                    <a:pt x="1790" y="127114"/>
                  </a:lnTo>
                  <a:lnTo>
                    <a:pt x="4851" y="130352"/>
                  </a:lnTo>
                  <a:lnTo>
                    <a:pt x="14579" y="130352"/>
                  </a:lnTo>
                  <a:lnTo>
                    <a:pt x="17640" y="127114"/>
                  </a:lnTo>
                  <a:lnTo>
                    <a:pt x="17640" y="35648"/>
                  </a:lnTo>
                  <a:lnTo>
                    <a:pt x="14579" y="32410"/>
                  </a:lnTo>
                  <a:close/>
                </a:path>
                <a:path w="19685" h="130809">
                  <a:moveTo>
                    <a:pt x="15125" y="0"/>
                  </a:moveTo>
                  <a:lnTo>
                    <a:pt x="4318" y="0"/>
                  </a:lnTo>
                  <a:lnTo>
                    <a:pt x="0" y="4318"/>
                  </a:lnTo>
                  <a:lnTo>
                    <a:pt x="0" y="15113"/>
                  </a:lnTo>
                  <a:lnTo>
                    <a:pt x="4318" y="19443"/>
                  </a:lnTo>
                  <a:lnTo>
                    <a:pt x="15125" y="19443"/>
                  </a:lnTo>
                  <a:lnTo>
                    <a:pt x="19443" y="15113"/>
                  </a:lnTo>
                  <a:lnTo>
                    <a:pt x="19443" y="4318"/>
                  </a:lnTo>
                  <a:lnTo>
                    <a:pt x="1512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16">
              <a:extLst>
                <a:ext uri="{FF2B5EF4-FFF2-40B4-BE49-F238E27FC236}">
                  <a16:creationId xmlns:a16="http://schemas.microsoft.com/office/drawing/2014/main" id="{3FB86CA5-B16B-5E4C-BCDA-1E530E6D905C}"/>
                </a:ext>
              </a:extLst>
            </p:cNvPr>
            <p:cNvSpPr/>
            <p:nvPr/>
          </p:nvSpPr>
          <p:spPr>
            <a:xfrm>
              <a:off x="4665121" y="789680"/>
              <a:ext cx="322148" cy="14009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object 17">
              <a:extLst>
                <a:ext uri="{FF2B5EF4-FFF2-40B4-BE49-F238E27FC236}">
                  <a16:creationId xmlns:a16="http://schemas.microsoft.com/office/drawing/2014/main" id="{9204D483-F051-CD44-A624-38CF334F22D3}"/>
                </a:ext>
              </a:extLst>
            </p:cNvPr>
            <p:cNvSpPr/>
            <p:nvPr/>
          </p:nvSpPr>
          <p:spPr>
            <a:xfrm>
              <a:off x="5008167" y="831819"/>
              <a:ext cx="131083" cy="13576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object 18">
              <a:extLst>
                <a:ext uri="{FF2B5EF4-FFF2-40B4-BE49-F238E27FC236}">
                  <a16:creationId xmlns:a16="http://schemas.microsoft.com/office/drawing/2014/main" id="{6A8E9306-404D-F048-A4A2-B2A87A4F0222}"/>
                </a:ext>
              </a:extLst>
            </p:cNvPr>
            <p:cNvSpPr/>
            <p:nvPr/>
          </p:nvSpPr>
          <p:spPr>
            <a:xfrm>
              <a:off x="4631626" y="403542"/>
              <a:ext cx="73659" cy="7365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object 19">
              <a:extLst>
                <a:ext uri="{FF2B5EF4-FFF2-40B4-BE49-F238E27FC236}">
                  <a16:creationId xmlns:a16="http://schemas.microsoft.com/office/drawing/2014/main" id="{A30C07D2-D839-B847-80AA-414730E4C677}"/>
                </a:ext>
              </a:extLst>
            </p:cNvPr>
            <p:cNvSpPr/>
            <p:nvPr/>
          </p:nvSpPr>
          <p:spPr>
            <a:xfrm>
              <a:off x="4528784" y="334003"/>
              <a:ext cx="73660" cy="736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object 20">
              <a:extLst>
                <a:ext uri="{FF2B5EF4-FFF2-40B4-BE49-F238E27FC236}">
                  <a16:creationId xmlns:a16="http://schemas.microsoft.com/office/drawing/2014/main" id="{429650CB-C18D-074B-888E-4868545F7B73}"/>
                </a:ext>
              </a:extLst>
            </p:cNvPr>
            <p:cNvSpPr/>
            <p:nvPr/>
          </p:nvSpPr>
          <p:spPr>
            <a:xfrm>
              <a:off x="4734474" y="370833"/>
              <a:ext cx="73660" cy="7365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object 21">
              <a:extLst>
                <a:ext uri="{FF2B5EF4-FFF2-40B4-BE49-F238E27FC236}">
                  <a16:creationId xmlns:a16="http://schemas.microsoft.com/office/drawing/2014/main" id="{2807AE91-BA77-284F-8228-3D3F1885FB90}"/>
                </a:ext>
              </a:extLst>
            </p:cNvPr>
            <p:cNvSpPr/>
            <p:nvPr/>
          </p:nvSpPr>
          <p:spPr>
            <a:xfrm>
              <a:off x="4454563" y="421246"/>
              <a:ext cx="339029" cy="31658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ekstvak 1">
            <a:extLst>
              <a:ext uri="{FF2B5EF4-FFF2-40B4-BE49-F238E27FC236}">
                <a16:creationId xmlns:a16="http://schemas.microsoft.com/office/drawing/2014/main" id="{1C662D72-20D0-8AA0-A56F-1AB3869E80A0}"/>
              </a:ext>
            </a:extLst>
          </p:cNvPr>
          <p:cNvSpPr txBox="1"/>
          <p:nvPr/>
        </p:nvSpPr>
        <p:spPr>
          <a:xfrm>
            <a:off x="2283693" y="1708027"/>
            <a:ext cx="752797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Graag met u in gesprek: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Welke kansen ziet u om samen </a:t>
            </a:r>
            <a:r>
              <a:rPr kumimoji="0" lang="nl-N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‘de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trend te breken in ZL’?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Wat hoopt u van TB 2.0? (inhoud, proces)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Wat kunt u zelf bieden?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Weet mij te vinden voor nader contact ! </a:t>
            </a:r>
          </a:p>
        </p:txBody>
      </p:sp>
    </p:spTree>
    <p:extLst>
      <p:ext uri="{BB962C8B-B14F-4D97-AF65-F5344CB8AC3E}">
        <p14:creationId xmlns:p14="http://schemas.microsoft.com/office/powerpoint/2010/main" val="2812247591"/>
      </p:ext>
    </p:extLst>
  </p:cSld>
  <p:clrMapOvr>
    <a:masterClrMapping/>
  </p:clrMapOvr>
</p:sld>
</file>

<file path=ppt/theme/theme1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X_Jeugdgezondheidszorg Zuid-Limburg kopie" id="{032855CD-499B-AA4C-8EFE-9B28A43C6136}" vid="{8D346444-F550-D34B-9A05-4DC32A31B2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427</Words>
  <Application>Microsoft Office PowerPoint</Application>
  <PresentationFormat>Breedbeeld</PresentationFormat>
  <Paragraphs>69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Arial</vt:lpstr>
      <vt:lpstr>Calibri</vt:lpstr>
      <vt:lpstr>Verdana</vt:lpstr>
      <vt:lpstr>Wingdings</vt:lpstr>
      <vt:lpstr>1_Kantoorthema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Catrien Verhoeven</dc:creator>
  <cp:lastModifiedBy>Catrien Verhoeven</cp:lastModifiedBy>
  <cp:revision>1</cp:revision>
  <dcterms:created xsi:type="dcterms:W3CDTF">2022-11-14T10:43:24Z</dcterms:created>
  <dcterms:modified xsi:type="dcterms:W3CDTF">2022-11-14T10:45:13Z</dcterms:modified>
</cp:coreProperties>
</file>