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147470489" r:id="rId3"/>
    <p:sldId id="2147470490" r:id="rId4"/>
    <p:sldId id="2147470491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0B580-F0F9-4051-BCD1-DDD3EEEC27F2}" v="2" dt="2024-03-13T09:49:1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rien Verhoeven" userId="a11576b7-bc18-4fbe-b5b2-256f4d4178bb" providerId="ADAL" clId="{D390B580-F0F9-4051-BCD1-DDD3EEEC27F2}"/>
    <pc:docChg chg="custSel addSld delSld modSld delMainMaster">
      <pc:chgData name="Catrien Verhoeven" userId="a11576b7-bc18-4fbe-b5b2-256f4d4178bb" providerId="ADAL" clId="{D390B580-F0F9-4051-BCD1-DDD3EEEC27F2}" dt="2024-03-13T09:49:39.780" v="9" actId="47"/>
      <pc:docMkLst>
        <pc:docMk/>
      </pc:docMkLst>
      <pc:sldChg chg="del">
        <pc:chgData name="Catrien Verhoeven" userId="a11576b7-bc18-4fbe-b5b2-256f4d4178bb" providerId="ADAL" clId="{D390B580-F0F9-4051-BCD1-DDD3EEEC27F2}" dt="2024-03-13T09:49:32.608" v="5" actId="47"/>
        <pc:sldMkLst>
          <pc:docMk/>
          <pc:sldMk cId="3354097247" sldId="2147470477"/>
        </pc:sldMkLst>
      </pc:sldChg>
      <pc:sldChg chg="del">
        <pc:chgData name="Catrien Verhoeven" userId="a11576b7-bc18-4fbe-b5b2-256f4d4178bb" providerId="ADAL" clId="{D390B580-F0F9-4051-BCD1-DDD3EEEC27F2}" dt="2024-03-13T09:49:31.556" v="4" actId="47"/>
        <pc:sldMkLst>
          <pc:docMk/>
          <pc:sldMk cId="4171354144" sldId="2147470478"/>
        </pc:sldMkLst>
      </pc:sldChg>
      <pc:sldChg chg="del">
        <pc:chgData name="Catrien Verhoeven" userId="a11576b7-bc18-4fbe-b5b2-256f4d4178bb" providerId="ADAL" clId="{D390B580-F0F9-4051-BCD1-DDD3EEEC27F2}" dt="2024-03-13T09:49:33.643" v="6" actId="47"/>
        <pc:sldMkLst>
          <pc:docMk/>
          <pc:sldMk cId="463536180" sldId="2147470485"/>
        </pc:sldMkLst>
      </pc:sldChg>
      <pc:sldChg chg="add del">
        <pc:chgData name="Catrien Verhoeven" userId="a11576b7-bc18-4fbe-b5b2-256f4d4178bb" providerId="ADAL" clId="{D390B580-F0F9-4051-BCD1-DDD3EEEC27F2}" dt="2024-03-13T09:49:38.369" v="8" actId="47"/>
        <pc:sldMkLst>
          <pc:docMk/>
          <pc:sldMk cId="918561019" sldId="2147470486"/>
        </pc:sldMkLst>
      </pc:sldChg>
      <pc:sldChg chg="modSp add del mod">
        <pc:chgData name="Catrien Verhoeven" userId="a11576b7-bc18-4fbe-b5b2-256f4d4178bb" providerId="ADAL" clId="{D390B580-F0F9-4051-BCD1-DDD3EEEC27F2}" dt="2024-03-13T09:49:36.122" v="7" actId="47"/>
        <pc:sldMkLst>
          <pc:docMk/>
          <pc:sldMk cId="2690663820" sldId="2147470487"/>
        </pc:sldMkLst>
        <pc:spChg chg="mod">
          <ac:chgData name="Catrien Verhoeven" userId="a11576b7-bc18-4fbe-b5b2-256f4d4178bb" providerId="ADAL" clId="{D390B580-F0F9-4051-BCD1-DDD3EEEC27F2}" dt="2024-03-13T09:49:06.653" v="1" actId="27636"/>
          <ac:spMkLst>
            <pc:docMk/>
            <pc:sldMk cId="2690663820" sldId="2147470487"/>
            <ac:spMk id="3" creationId="{CEA93F4F-2AA1-4690-A055-31CB1D744E27}"/>
          </ac:spMkLst>
        </pc:spChg>
      </pc:sldChg>
      <pc:sldChg chg="modSp add del mod">
        <pc:chgData name="Catrien Verhoeven" userId="a11576b7-bc18-4fbe-b5b2-256f4d4178bb" providerId="ADAL" clId="{D390B580-F0F9-4051-BCD1-DDD3EEEC27F2}" dt="2024-03-13T09:49:39.780" v="9" actId="47"/>
        <pc:sldMkLst>
          <pc:docMk/>
          <pc:sldMk cId="3566740822" sldId="2147470488"/>
        </pc:sldMkLst>
        <pc:spChg chg="mod">
          <ac:chgData name="Catrien Verhoeven" userId="a11576b7-bc18-4fbe-b5b2-256f4d4178bb" providerId="ADAL" clId="{D390B580-F0F9-4051-BCD1-DDD3EEEC27F2}" dt="2024-03-13T09:49:06.653" v="2" actId="27636"/>
          <ac:spMkLst>
            <pc:docMk/>
            <pc:sldMk cId="3566740822" sldId="2147470488"/>
            <ac:spMk id="3" creationId="{CEA93F4F-2AA1-4690-A055-31CB1D744E27}"/>
          </ac:spMkLst>
        </pc:spChg>
      </pc:sldChg>
      <pc:sldChg chg="add">
        <pc:chgData name="Catrien Verhoeven" userId="a11576b7-bc18-4fbe-b5b2-256f4d4178bb" providerId="ADAL" clId="{D390B580-F0F9-4051-BCD1-DDD3EEEC27F2}" dt="2024-03-13T09:49:15.447" v="3"/>
        <pc:sldMkLst>
          <pc:docMk/>
          <pc:sldMk cId="3010499165" sldId="2147470489"/>
        </pc:sldMkLst>
      </pc:sldChg>
      <pc:sldChg chg="add">
        <pc:chgData name="Catrien Verhoeven" userId="a11576b7-bc18-4fbe-b5b2-256f4d4178bb" providerId="ADAL" clId="{D390B580-F0F9-4051-BCD1-DDD3EEEC27F2}" dt="2024-03-13T09:49:15.447" v="3"/>
        <pc:sldMkLst>
          <pc:docMk/>
          <pc:sldMk cId="3780267162" sldId="2147470490"/>
        </pc:sldMkLst>
      </pc:sldChg>
      <pc:sldChg chg="add">
        <pc:chgData name="Catrien Verhoeven" userId="a11576b7-bc18-4fbe-b5b2-256f4d4178bb" providerId="ADAL" clId="{D390B580-F0F9-4051-BCD1-DDD3EEEC27F2}" dt="2024-03-13T09:49:15.447" v="3"/>
        <pc:sldMkLst>
          <pc:docMk/>
          <pc:sldMk cId="190679802" sldId="2147470491"/>
        </pc:sldMkLst>
      </pc:sldChg>
      <pc:sldMasterChg chg="del delSldLayout">
        <pc:chgData name="Catrien Verhoeven" userId="a11576b7-bc18-4fbe-b5b2-256f4d4178bb" providerId="ADAL" clId="{D390B580-F0F9-4051-BCD1-DDD3EEEC27F2}" dt="2024-03-13T09:49:39.780" v="9" actId="47"/>
        <pc:sldMasterMkLst>
          <pc:docMk/>
          <pc:sldMasterMk cId="3262977634" sldId="2147483648"/>
        </pc:sldMasterMkLst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3321700636" sldId="2147483649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897212583" sldId="2147483650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3359138976" sldId="2147483651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2637744351" sldId="2147483652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1947422356" sldId="2147483653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3934878314" sldId="2147483654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1657817198" sldId="2147483655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118420349" sldId="2147483656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885604644" sldId="2147483657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124459652" sldId="2147483658"/>
          </pc:sldLayoutMkLst>
        </pc:sldLayoutChg>
        <pc:sldLayoutChg chg="del">
          <pc:chgData name="Catrien Verhoeven" userId="a11576b7-bc18-4fbe-b5b2-256f4d4178bb" providerId="ADAL" clId="{D390B580-F0F9-4051-BCD1-DDD3EEEC27F2}" dt="2024-03-13T09:49:39.780" v="9" actId="47"/>
          <pc:sldLayoutMkLst>
            <pc:docMk/>
            <pc:sldMasterMk cId="3262977634" sldId="2147483648"/>
            <pc:sldLayoutMk cId="252167741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1F69-A585-B346-BED8-25B590A41DC9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E735-1222-3444-9F11-11AC7D76059C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C531-99D3-9F4C-9A1B-C624B2196A9B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2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1543522C-C89A-B22D-1F48-60108B8D2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26000"/>
            <a:ext cx="3048000" cy="2032000"/>
          </a:xfrm>
          <a:prstGeom prst="rect">
            <a:avLst/>
          </a:prstGeom>
        </p:spPr>
      </p:pic>
      <p:pic>
        <p:nvPicPr>
          <p:cNvPr id="15" name="Afbeelding 14" descr="Afbeelding met gras, hemel, buitenshuis, persoon&#10;&#10;Automatisch gegenereerde beschrijving">
            <a:extLst>
              <a:ext uri="{FF2B5EF4-FFF2-40B4-BE49-F238E27FC236}">
                <a16:creationId xmlns:a16="http://schemas.microsoft.com/office/drawing/2014/main" id="{6132F909-4F5C-6DBE-4DA3-F8299C099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r="21507"/>
          <a:stretch/>
        </p:blipFill>
        <p:spPr>
          <a:xfrm flipH="1">
            <a:off x="0" y="0"/>
            <a:ext cx="9292856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A7B69606-4A4E-B031-EAC4-36DBB52FFDAD}"/>
              </a:ext>
            </a:extLst>
          </p:cNvPr>
          <p:cNvSpPr/>
          <p:nvPr userDrawn="1"/>
        </p:nvSpPr>
        <p:spPr>
          <a:xfrm>
            <a:off x="0" y="3692636"/>
            <a:ext cx="6633713" cy="2806995"/>
          </a:xfrm>
          <a:prstGeom prst="rect">
            <a:avLst/>
          </a:prstGeom>
          <a:solidFill>
            <a:schemeClr val="bg1"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388850-CCD6-56E4-0206-227E75C9DB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237" y="4245998"/>
            <a:ext cx="7527851" cy="1232910"/>
          </a:xfrm>
          <a:noFill/>
        </p:spPr>
        <p:txBody>
          <a:bodyPr anchor="ctr">
            <a:no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223E8-9FF9-EE53-3DEE-4D4DC5171B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237" y="5485155"/>
            <a:ext cx="7527851" cy="5266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49538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1D31-3898-AFCA-86FC-43EAC0DF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68895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123AD-C337-6988-11CE-EB4DCCFD3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F41A2B-01BB-A8D8-502B-C1FDF506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F4B63-C95C-3E92-460F-AD02F548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A473FD9-8054-98FF-FA9C-AD34EA7F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7" y="55637"/>
            <a:ext cx="2601433" cy="17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6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1D31-3898-AFCA-86FC-43EAC0DF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123AD-C337-6988-11CE-EB4DCCFD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083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F41A2B-01BB-A8D8-502B-C1FDF506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F4B63-C95C-3E92-460F-AD02F548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A473FD9-8054-98FF-FA9C-AD34EA7F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7" y="55637"/>
            <a:ext cx="2601433" cy="1734288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F35D3CA-B00A-83F4-5ECB-A20910A534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0987"/>
            <a:ext cx="10515600" cy="1980831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139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1D31-3898-AFCA-86FC-43EAC0DF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123AD-C337-6988-11CE-EB4DCCFD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083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F41A2B-01BB-A8D8-502B-C1FDF506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F4B63-C95C-3E92-460F-AD02F548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A473FD9-8054-98FF-FA9C-AD34EA7F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7" y="55637"/>
            <a:ext cx="2601433" cy="1734288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F35D3CA-B00A-83F4-5ECB-A20910A534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0987"/>
            <a:ext cx="10515600" cy="1980831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5862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FA200-FE7A-1656-11B0-94CD90CF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7C3FE6-242A-68C9-0B63-3CE6509AE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5D1E3-6D9C-77C8-306F-2FE6C8BA6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344C6B-F29C-1FDB-04C9-4C8BDCEA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A04B7D-8836-D1A4-99D8-58138F4E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795D642-9D14-5E36-D664-9330AB988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230189"/>
            <a:ext cx="13144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5766F-41EF-0FC1-D08A-52013566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E1233-A39F-5090-463A-2AF3DA8A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3F6361-57DB-A519-0A0B-C65037DF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2DBC86-1CB4-9667-109C-2E6768ADB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2F865F-19B2-5EC4-98EB-B5BA0D43A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850493-5772-7CAB-293A-4FF7D538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60E454-4E43-D075-72CD-6FDEE338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AB88A0DD-BEC8-78E3-D486-99A66DC14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7" y="55637"/>
            <a:ext cx="2601433" cy="17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06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DAD7-D672-5C11-B68A-7A8F6F37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69FAE4-0750-3193-E82B-169EB8A7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10DEE3-FC67-E19C-4A49-249FB3D5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921332C-ADDE-50A9-8A0E-9D192BD38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7" y="55637"/>
            <a:ext cx="2601433" cy="17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6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9B88D-7132-F051-F397-8707306F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5C3E-0CD5-AB48-89A2-D28CA6E67036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60F0D-700E-EAD8-C640-1B4B3EEB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DE6D8-5639-C096-363F-5D6B3BEB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6B2E-7D0A-744D-8EB8-55E15F39FF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34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137-D879-874D-A8EB-6053A24FD0A8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47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235">
                <a:solidFill>
                  <a:schemeClr val="tx1">
                    <a:tint val="75000"/>
                  </a:schemeClr>
                </a:solidFill>
              </a:defRPr>
            </a:lvl1pPr>
            <a:lvl2pPr marL="51334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2pPr>
            <a:lvl3pPr marL="1026681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54002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5336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6670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8004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9338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106723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2C-79E7-0A45-A6DB-97FC400A5084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4"/>
          </a:xfrm>
        </p:spPr>
        <p:txBody>
          <a:bodyPr/>
          <a:lstStyle>
            <a:lvl1pPr>
              <a:defRPr sz="3157"/>
            </a:lvl1pPr>
            <a:lvl2pPr>
              <a:defRPr sz="2671"/>
            </a:lvl2pPr>
            <a:lvl3pPr>
              <a:defRPr sz="2235"/>
            </a:lvl3pPr>
            <a:lvl4pPr>
              <a:defRPr sz="2041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4"/>
          </a:xfrm>
        </p:spPr>
        <p:txBody>
          <a:bodyPr/>
          <a:lstStyle>
            <a:lvl1pPr>
              <a:defRPr sz="3157"/>
            </a:lvl1pPr>
            <a:lvl2pPr>
              <a:defRPr sz="2671"/>
            </a:lvl2pPr>
            <a:lvl3pPr>
              <a:defRPr sz="2235"/>
            </a:lvl3pPr>
            <a:lvl4pPr>
              <a:defRPr sz="2041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E1A7-605D-724A-B136-757B7D277E25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71" b="1"/>
            </a:lvl1pPr>
            <a:lvl2pPr marL="513340" indent="0">
              <a:buNone/>
              <a:defRPr sz="2235" b="1"/>
            </a:lvl2pPr>
            <a:lvl3pPr marL="1026681" indent="0">
              <a:buNone/>
              <a:defRPr sz="2041" b="1"/>
            </a:lvl3pPr>
            <a:lvl4pPr marL="1540022" indent="0">
              <a:buNone/>
              <a:defRPr sz="1798" b="1"/>
            </a:lvl4pPr>
            <a:lvl5pPr marL="2053362" indent="0">
              <a:buNone/>
              <a:defRPr sz="1798" b="1"/>
            </a:lvl5pPr>
            <a:lvl6pPr marL="2566702" indent="0">
              <a:buNone/>
              <a:defRPr sz="1798" b="1"/>
            </a:lvl6pPr>
            <a:lvl7pPr marL="3080042" indent="0">
              <a:buNone/>
              <a:defRPr sz="1798" b="1"/>
            </a:lvl7pPr>
            <a:lvl8pPr marL="3593382" indent="0">
              <a:buNone/>
              <a:defRPr sz="1798" b="1"/>
            </a:lvl8pPr>
            <a:lvl9pPr marL="4106723" indent="0">
              <a:buNone/>
              <a:defRPr sz="1798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71"/>
            </a:lvl1pPr>
            <a:lvl2pPr>
              <a:defRPr sz="2235"/>
            </a:lvl2pPr>
            <a:lvl3pPr>
              <a:defRPr sz="2041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671" b="1"/>
            </a:lvl1pPr>
            <a:lvl2pPr marL="513340" indent="0">
              <a:buNone/>
              <a:defRPr sz="2235" b="1"/>
            </a:lvl2pPr>
            <a:lvl3pPr marL="1026681" indent="0">
              <a:buNone/>
              <a:defRPr sz="2041" b="1"/>
            </a:lvl3pPr>
            <a:lvl4pPr marL="1540022" indent="0">
              <a:buNone/>
              <a:defRPr sz="1798" b="1"/>
            </a:lvl4pPr>
            <a:lvl5pPr marL="2053362" indent="0">
              <a:buNone/>
              <a:defRPr sz="1798" b="1"/>
            </a:lvl5pPr>
            <a:lvl6pPr marL="2566702" indent="0">
              <a:buNone/>
              <a:defRPr sz="1798" b="1"/>
            </a:lvl6pPr>
            <a:lvl7pPr marL="3080042" indent="0">
              <a:buNone/>
              <a:defRPr sz="1798" b="1"/>
            </a:lvl7pPr>
            <a:lvl8pPr marL="3593382" indent="0">
              <a:buNone/>
              <a:defRPr sz="1798" b="1"/>
            </a:lvl8pPr>
            <a:lvl9pPr marL="4106723" indent="0">
              <a:buNone/>
              <a:defRPr sz="1798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671"/>
            </a:lvl1pPr>
            <a:lvl2pPr>
              <a:defRPr sz="2235"/>
            </a:lvl2pPr>
            <a:lvl3pPr>
              <a:defRPr sz="2041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D974-456B-8440-BE3F-36675B8C5E47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19D-D407-7247-927C-2B3C2729472F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4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ABAD-4F4F-4247-BAA8-6816B8E3A170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235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595"/>
            </a:lvl1pPr>
            <a:lvl2pPr>
              <a:defRPr sz="3157"/>
            </a:lvl2pPr>
            <a:lvl3pPr>
              <a:defRPr sz="2671"/>
            </a:lvl3pPr>
            <a:lvl4pPr>
              <a:defRPr sz="2235"/>
            </a:lvl4pPr>
            <a:lvl5pPr>
              <a:defRPr sz="2235"/>
            </a:lvl5pPr>
            <a:lvl6pPr>
              <a:defRPr sz="2235"/>
            </a:lvl6pPr>
            <a:lvl7pPr>
              <a:defRPr sz="2235"/>
            </a:lvl7pPr>
            <a:lvl8pPr>
              <a:defRPr sz="2235"/>
            </a:lvl8pPr>
            <a:lvl9pPr>
              <a:defRPr sz="223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2"/>
          </a:xfrm>
        </p:spPr>
        <p:txBody>
          <a:bodyPr/>
          <a:lstStyle>
            <a:lvl1pPr marL="0" indent="0">
              <a:buNone/>
              <a:defRPr sz="1555"/>
            </a:lvl1pPr>
            <a:lvl2pPr marL="513340" indent="0">
              <a:buNone/>
              <a:defRPr sz="1361"/>
            </a:lvl2pPr>
            <a:lvl3pPr marL="1026681" indent="0">
              <a:buNone/>
              <a:defRPr sz="1117"/>
            </a:lvl3pPr>
            <a:lvl4pPr marL="1540022" indent="0">
              <a:buNone/>
              <a:defRPr sz="1021"/>
            </a:lvl4pPr>
            <a:lvl5pPr marL="2053362" indent="0">
              <a:buNone/>
              <a:defRPr sz="1021"/>
            </a:lvl5pPr>
            <a:lvl6pPr marL="2566702" indent="0">
              <a:buNone/>
              <a:defRPr sz="1021"/>
            </a:lvl6pPr>
            <a:lvl7pPr marL="3080042" indent="0">
              <a:buNone/>
              <a:defRPr sz="1021"/>
            </a:lvl7pPr>
            <a:lvl8pPr marL="3593382" indent="0">
              <a:buNone/>
              <a:defRPr sz="1021"/>
            </a:lvl8pPr>
            <a:lvl9pPr marL="4106723" indent="0">
              <a:buNone/>
              <a:defRPr sz="102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F264-E5F8-D549-AB87-07E767402CE6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8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35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595"/>
            </a:lvl1pPr>
            <a:lvl2pPr marL="513340" indent="0">
              <a:buNone/>
              <a:defRPr sz="3157"/>
            </a:lvl2pPr>
            <a:lvl3pPr marL="1026681" indent="0">
              <a:buNone/>
              <a:defRPr sz="2671"/>
            </a:lvl3pPr>
            <a:lvl4pPr marL="1540022" indent="0">
              <a:buNone/>
              <a:defRPr sz="2235"/>
            </a:lvl4pPr>
            <a:lvl5pPr marL="2053362" indent="0">
              <a:buNone/>
              <a:defRPr sz="2235"/>
            </a:lvl5pPr>
            <a:lvl6pPr marL="2566702" indent="0">
              <a:buNone/>
              <a:defRPr sz="2235"/>
            </a:lvl6pPr>
            <a:lvl7pPr marL="3080042" indent="0">
              <a:buNone/>
              <a:defRPr sz="2235"/>
            </a:lvl7pPr>
            <a:lvl8pPr marL="3593382" indent="0">
              <a:buNone/>
              <a:defRPr sz="2235"/>
            </a:lvl8pPr>
            <a:lvl9pPr marL="4106723" indent="0">
              <a:buNone/>
              <a:defRPr sz="2235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55"/>
            </a:lvl1pPr>
            <a:lvl2pPr marL="513340" indent="0">
              <a:buNone/>
              <a:defRPr sz="1361"/>
            </a:lvl2pPr>
            <a:lvl3pPr marL="1026681" indent="0">
              <a:buNone/>
              <a:defRPr sz="1117"/>
            </a:lvl3pPr>
            <a:lvl4pPr marL="1540022" indent="0">
              <a:buNone/>
              <a:defRPr sz="1021"/>
            </a:lvl4pPr>
            <a:lvl5pPr marL="2053362" indent="0">
              <a:buNone/>
              <a:defRPr sz="1021"/>
            </a:lvl5pPr>
            <a:lvl6pPr marL="2566702" indent="0">
              <a:buNone/>
              <a:defRPr sz="1021"/>
            </a:lvl6pPr>
            <a:lvl7pPr marL="3080042" indent="0">
              <a:buNone/>
              <a:defRPr sz="1021"/>
            </a:lvl7pPr>
            <a:lvl8pPr marL="3593382" indent="0">
              <a:buNone/>
              <a:defRPr sz="1021"/>
            </a:lvl8pPr>
            <a:lvl9pPr marL="4106723" indent="0">
              <a:buNone/>
              <a:defRPr sz="102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7DA-2900-794C-949B-924B53E1D6DF}" type="datetime4">
              <a:rPr lang="en-US" smtClean="0"/>
              <a:pPr/>
              <a:t>March 13, 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186-B652-0D48-9971-A131DF19B7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11327" tIns="105663" rIns="211327" bIns="105663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2"/>
          </a:xfrm>
          <a:prstGeom prst="rect">
            <a:avLst/>
          </a:prstGeom>
        </p:spPr>
        <p:txBody>
          <a:bodyPr vert="horz" lIns="211327" tIns="105663" rIns="211327" bIns="105663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6"/>
          </a:xfrm>
          <a:prstGeom prst="rect">
            <a:avLst/>
          </a:prstGeom>
        </p:spPr>
        <p:txBody>
          <a:bodyPr vert="horz" lIns="211327" tIns="105663" rIns="211327" bIns="105663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0B595B75-2824-E546-ABAD-20748A501FFC}" type="datetime4">
              <a:rPr lang="en-US" smtClean="0"/>
              <a:pPr/>
              <a:t>March 13, 2024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211327" tIns="105663" rIns="211327" bIns="105663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211327" tIns="105663" rIns="211327" bIns="105663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BF74186-B652-0D48-9971-A131DF19B72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5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513340" rtl="0" eaLnBrk="1" latinLnBrk="0" hangingPunct="1">
        <a:spcBef>
          <a:spcPct val="0"/>
        </a:spcBef>
        <a:buNone/>
        <a:defRPr sz="4955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85005" indent="-385005" algn="l" defTabSz="513340" rtl="0" eaLnBrk="1" latinLnBrk="0" hangingPunct="1">
        <a:spcBef>
          <a:spcPct val="20000"/>
        </a:spcBef>
        <a:buFont typeface="Arial"/>
        <a:buChar char="•"/>
        <a:defRPr sz="3595" kern="1200">
          <a:solidFill>
            <a:schemeClr val="tx1"/>
          </a:solidFill>
          <a:latin typeface="Arial"/>
          <a:ea typeface="+mn-ea"/>
          <a:cs typeface="+mn-cs"/>
        </a:defRPr>
      </a:lvl1pPr>
      <a:lvl2pPr marL="834179" indent="-320837" algn="l" defTabSz="513340" rtl="0" eaLnBrk="1" latinLnBrk="0" hangingPunct="1">
        <a:spcBef>
          <a:spcPct val="20000"/>
        </a:spcBef>
        <a:buFont typeface="Arial"/>
        <a:buChar char="–"/>
        <a:defRPr sz="3157" kern="1200">
          <a:solidFill>
            <a:schemeClr val="tx1"/>
          </a:solidFill>
          <a:latin typeface="Arial"/>
          <a:ea typeface="+mn-ea"/>
          <a:cs typeface="+mn-cs"/>
        </a:defRPr>
      </a:lvl2pPr>
      <a:lvl3pPr marL="1283351" indent="-256669" algn="l" defTabSz="513340" rtl="0" eaLnBrk="1" latinLnBrk="0" hangingPunct="1">
        <a:spcBef>
          <a:spcPct val="20000"/>
        </a:spcBef>
        <a:buFont typeface="Arial"/>
        <a:buChar char="•"/>
        <a:defRPr sz="2671" kern="1200">
          <a:solidFill>
            <a:schemeClr val="tx1"/>
          </a:solidFill>
          <a:latin typeface="Arial"/>
          <a:ea typeface="+mn-ea"/>
          <a:cs typeface="+mn-cs"/>
        </a:defRPr>
      </a:lvl3pPr>
      <a:lvl4pPr marL="1796692" indent="-256669" algn="l" defTabSz="513340" rtl="0" eaLnBrk="1" latinLnBrk="0" hangingPunct="1">
        <a:spcBef>
          <a:spcPct val="20000"/>
        </a:spcBef>
        <a:buFont typeface="Arial"/>
        <a:buChar char="–"/>
        <a:defRPr sz="2235" kern="1200">
          <a:solidFill>
            <a:schemeClr val="tx1"/>
          </a:solidFill>
          <a:latin typeface="Arial"/>
          <a:ea typeface="+mn-ea"/>
          <a:cs typeface="+mn-cs"/>
        </a:defRPr>
      </a:lvl4pPr>
      <a:lvl5pPr marL="2310031" indent="-256669" algn="l" defTabSz="513340" rtl="0" eaLnBrk="1" latinLnBrk="0" hangingPunct="1">
        <a:spcBef>
          <a:spcPct val="20000"/>
        </a:spcBef>
        <a:buFont typeface="Arial"/>
        <a:buChar char="»"/>
        <a:defRPr sz="2235" kern="1200">
          <a:solidFill>
            <a:schemeClr val="tx1"/>
          </a:solidFill>
          <a:latin typeface="Arial"/>
          <a:ea typeface="+mn-ea"/>
          <a:cs typeface="+mn-cs"/>
        </a:defRPr>
      </a:lvl5pPr>
      <a:lvl6pPr marL="2823372" indent="-256669" algn="l" defTabSz="513340" rtl="0" eaLnBrk="1" latinLnBrk="0" hangingPunct="1">
        <a:spcBef>
          <a:spcPct val="20000"/>
        </a:spcBef>
        <a:buFont typeface="Arial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6pPr>
      <a:lvl7pPr marL="3336713" indent="-256669" algn="l" defTabSz="513340" rtl="0" eaLnBrk="1" latinLnBrk="0" hangingPunct="1">
        <a:spcBef>
          <a:spcPct val="20000"/>
        </a:spcBef>
        <a:buFont typeface="Arial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7pPr>
      <a:lvl8pPr marL="3850053" indent="-256669" algn="l" defTabSz="513340" rtl="0" eaLnBrk="1" latinLnBrk="0" hangingPunct="1">
        <a:spcBef>
          <a:spcPct val="20000"/>
        </a:spcBef>
        <a:buFont typeface="Arial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8pPr>
      <a:lvl9pPr marL="4363393" indent="-256669" algn="l" defTabSz="513340" rtl="0" eaLnBrk="1" latinLnBrk="0" hangingPunct="1">
        <a:spcBef>
          <a:spcPct val="20000"/>
        </a:spcBef>
        <a:buFont typeface="Arial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3340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26681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40022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53362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66702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080042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593382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06723" algn="l" defTabSz="513340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682E98-749D-3DFC-B8FC-2B942A02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067041-1BBF-1539-0E9D-3D6EE187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66158"/>
            <a:ext cx="10515600" cy="521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AC8365-51D9-E8E7-3C22-CC90F024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C9A3-5309-4B98-ACDA-21C21BF0DB5E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E47FF0-E49F-C193-B540-F937A52E3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309903-174D-C4C3-B715-AB9874067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A8EA-D44E-41F6-B344-05DE221AE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15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12BBD453-A621-FF42-F991-F667E763B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2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B6D99F-26A8-E2A5-379C-BC8DAC6CAE07}"/>
              </a:ext>
            </a:extLst>
          </p:cNvPr>
          <p:cNvSpPr/>
          <p:nvPr/>
        </p:nvSpPr>
        <p:spPr>
          <a:xfrm>
            <a:off x="0" y="10388"/>
            <a:ext cx="12192000" cy="6858000"/>
          </a:xfrm>
          <a:prstGeom prst="rect">
            <a:avLst/>
          </a:prstGeom>
          <a:solidFill>
            <a:schemeClr val="bg1">
              <a:alpha val="648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66AF6-0210-7511-19BC-157D7ACB5B4B}"/>
              </a:ext>
            </a:extLst>
          </p:cNvPr>
          <p:cNvSpPr txBox="1"/>
          <p:nvPr/>
        </p:nvSpPr>
        <p:spPr>
          <a:xfrm>
            <a:off x="0" y="31981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DOT-ZL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49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341394-F169-444E-8E63-B5CDF08F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368E9-7BA0-B640-BA88-6193B503EE4B}" type="slidenum"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7CABC5D-0452-71B6-DE6C-53AF8190C967}"/>
              </a:ext>
            </a:extLst>
          </p:cNvPr>
          <p:cNvSpPr txBox="1">
            <a:spLocks/>
          </p:cNvSpPr>
          <p:nvPr/>
        </p:nvSpPr>
        <p:spPr>
          <a:xfrm>
            <a:off x="308800" y="267636"/>
            <a:ext cx="10515600" cy="60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68895E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CEA93F4F-2AA1-4690-A055-31CB1D74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5" y="176831"/>
            <a:ext cx="11401595" cy="1003778"/>
          </a:xfrm>
        </p:spPr>
        <p:txBody>
          <a:bodyPr/>
          <a:lstStyle/>
          <a:p>
            <a:r>
              <a:rPr lang="nl-NL" dirty="0">
                <a:effectLst/>
                <a:latin typeface="Century Gothic" panose="020B0502020202020204" pitchFamily="34" charset="0"/>
              </a:rPr>
              <a:t>DOT-ZL voorziet in </a:t>
            </a:r>
            <a:r>
              <a:rPr lang="nl-NL" dirty="0">
                <a:latin typeface="Century Gothic" panose="020B0502020202020204" pitchFamily="34" charset="0"/>
              </a:rPr>
              <a:t>objectieve inzichten ondersteunend </a:t>
            </a:r>
            <a:br>
              <a:rPr lang="nl-NL" dirty="0">
                <a:latin typeface="Century Gothic" panose="020B0502020202020204" pitchFamily="34" charset="0"/>
              </a:rPr>
            </a:br>
            <a:r>
              <a:rPr lang="nl-NL" dirty="0">
                <a:latin typeface="Century Gothic" panose="020B0502020202020204" pitchFamily="34" charset="0"/>
              </a:rPr>
              <a:t>aan het programma rondom het regioplan Zuid-Limburg`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A4F880-592B-2F24-F126-708CF52C61D8}"/>
              </a:ext>
            </a:extLst>
          </p:cNvPr>
          <p:cNvSpPr txBox="1"/>
          <p:nvPr/>
        </p:nvSpPr>
        <p:spPr>
          <a:xfrm>
            <a:off x="945573" y="1487156"/>
            <a:ext cx="10611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Advies bij concretiseren en monitoren doelstellingen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Meten van de opgestelde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KPI’s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Onderbouwen van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Snell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````````````````e Toets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Onderbouwen van Transformatieplannen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Faciliteert evaluatief onderzoek en onderzoek naar gerealiseerde impact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Helpt met prioritering van onderwerpen/initiatieven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Ziet kansen in verbinding tussen verschillende initiatieven m.b.t. monitoring /evaluatie.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Lerende netwerken in Zuid-Limburg creëren/uitbreiden.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0DDBA5A0-5AC0-58B0-0D89-DCA37BA322F4}"/>
              </a:ext>
            </a:extLst>
          </p:cNvPr>
          <p:cNvSpPr txBox="1">
            <a:spLocks/>
          </p:cNvSpPr>
          <p:nvPr/>
        </p:nvSpPr>
        <p:spPr>
          <a:xfrm>
            <a:off x="945573" y="6506949"/>
            <a:ext cx="7200000" cy="214526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889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Bron: Coördinator DOT-ZL i.o.m. Kwartiermakers ````regionale samenwerking Zuid-Limburg en regiomanager CZ</a:t>
            </a:r>
          </a:p>
        </p:txBody>
      </p:sp>
    </p:spTree>
    <p:extLst>
      <p:ext uri="{BB962C8B-B14F-4D97-AF65-F5344CB8AC3E}">
        <p14:creationId xmlns:p14="http://schemas.microsoft.com/office/powerpoint/2010/main" val="378026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341394-F169-444E-8E63-B5CDF08F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368E9-7BA0-B640-BA88-6193B503EE4B}" type="slidenum"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7CABC5D-0452-71B6-DE6C-53AF8190C967}"/>
              </a:ext>
            </a:extLst>
          </p:cNvPr>
          <p:cNvSpPr txBox="1">
            <a:spLocks/>
          </p:cNvSpPr>
          <p:nvPr/>
        </p:nvSpPr>
        <p:spPr>
          <a:xfrm>
            <a:off x="308800" y="267636"/>
            <a:ext cx="10515600" cy="60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68895E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CEA93F4F-2AA1-4690-A055-31CB1D74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5" y="176831"/>
            <a:ext cx="11401595" cy="1003778"/>
          </a:xfrm>
        </p:spPr>
        <p:txBody>
          <a:bodyPr/>
          <a:lstStyle/>
          <a:p>
            <a:r>
              <a:rPr lang="en-US" sz="2400">
                <a:effectLst/>
                <a:latin typeface="Century Gothic" panose="020B0502020202020204" pitchFamily="34" charset="0"/>
              </a:rPr>
              <a:t>DOT-ZL </a:t>
            </a:r>
            <a:r>
              <a:rPr lang="en-US">
                <a:latin typeface="Century Gothic" panose="020B0502020202020204" pitchFamily="34" charset="0"/>
              </a:rPr>
              <a:t>functioneert als een coördinerend hub-spoke informatienetwerk</a:t>
            </a:r>
            <a:endParaRPr lang="nl-NL" dirty="0"/>
          </a:p>
        </p:txBody>
      </p:sp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76E7D339-623C-8BE0-3072-11A8810C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185" y="1601009"/>
            <a:ext cx="4334940" cy="4334940"/>
          </a:xfrm>
          <a:prstGeom prst="rect">
            <a:avLst/>
          </a:prstGeom>
        </p:spPr>
      </p:pic>
      <p:sp>
        <p:nvSpPr>
          <p:cNvPr id="8" name="Tijdelijke aanduiding voor voettekst 1">
            <a:extLst>
              <a:ext uri="{FF2B5EF4-FFF2-40B4-BE49-F238E27FC236}">
                <a16:creationId xmlns:a16="http://schemas.microsoft.com/office/drawing/2014/main" id="{E879B745-E33A-11EE-339C-D3FE17DEA17D}"/>
              </a:ext>
            </a:extLst>
          </p:cNvPr>
          <p:cNvSpPr txBox="1">
            <a:spLocks/>
          </p:cNvSpPr>
          <p:nvPr/>
        </p:nvSpPr>
        <p:spPr>
          <a:xfrm>
            <a:off x="838200" y="6537205"/>
            <a:ext cx="7963986" cy="287928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889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Bron: Coördinator DOT-ZL i.o.m. Kwartiermakers regionale samenwerking Zuid-Limburg en regiomanager CZ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7D23F-DE39-CD87-3009-9471011F1610}"/>
              </a:ext>
            </a:extLst>
          </p:cNvPr>
          <p:cNvSpPr txBox="1"/>
          <p:nvPr/>
        </p:nvSpPr>
        <p:spPr>
          <a:xfrm>
            <a:off x="5663045" y="1787236"/>
            <a:ext cx="5455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Themaleiders direct verbonden aan het programma van Zuid-Limburg kunnen met vragen direct bij DOT-ZL terecht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 andere partijen moeten via de kwartiermakers (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netwerkondersteuningsbureau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een aanvraag doen. Zij bepalen vervolgens of de vraag doorgezet wordt aan het DOT.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 onderzoek zijn mensen en middelen nodig, daar gaan we samen voor zorgen de komende periode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9802"/>
      </p:ext>
    </p:extLst>
  </p:cSld>
  <p:clrMapOvr>
    <a:masterClrMapping/>
  </p:clrMapOvr>
</p:sld>
</file>

<file path=ppt/theme/theme1.xml><?xml version="1.0" encoding="utf-8"?>
<a:theme xmlns:a="http://schemas.openxmlformats.org/drawingml/2006/main" name="1_ZaZ Powerpoint 180913">
  <a:themeElements>
    <a:clrScheme name="Zorg aan Ze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9BCB9"/>
      </a:accent1>
      <a:accent2>
        <a:srgbClr val="E86510"/>
      </a:accent2>
      <a:accent3>
        <a:srgbClr val="EC7894"/>
      </a:accent3>
      <a:accent4>
        <a:srgbClr val="2E1570"/>
      </a:accent4>
      <a:accent5>
        <a:srgbClr val="299B2A"/>
      </a:accent5>
      <a:accent6>
        <a:srgbClr val="FFFFFF"/>
      </a:accent6>
      <a:hlink>
        <a:srgbClr val="69BCB9"/>
      </a:hlink>
      <a:folHlink>
        <a:srgbClr val="2E157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 model workshop -ZaZstyle" id="{F2D99AA0-533A-4BA1-A394-08014949FC75}" vid="{547F1CD9-D335-422E-B234-7476E7EC7DCB}"/>
    </a:ext>
  </a:extLst>
</a:theme>
</file>

<file path=ppt/theme/theme2.xml><?xml version="1.0" encoding="utf-8"?>
<a:theme xmlns:a="http://schemas.openxmlformats.org/drawingml/2006/main" name="3_Kantoorthema">
  <a:themeElements>
    <a:clrScheme name="Aangepast 4">
      <a:dk1>
        <a:srgbClr val="68895E"/>
      </a:dk1>
      <a:lt1>
        <a:sysClr val="window" lastClr="FFFFFF"/>
      </a:lt1>
      <a:dk2>
        <a:srgbClr val="80AB73"/>
      </a:dk2>
      <a:lt2>
        <a:srgbClr val="E7E6E6"/>
      </a:lt2>
      <a:accent1>
        <a:srgbClr val="94C485"/>
      </a:accent1>
      <a:accent2>
        <a:srgbClr val="6EB1F0"/>
      </a:accent2>
      <a:accent3>
        <a:srgbClr val="DDE4EB"/>
      </a:accent3>
      <a:accent4>
        <a:srgbClr val="E8FAE3"/>
      </a:accent4>
      <a:accent5>
        <a:srgbClr val="68895E"/>
      </a:accent5>
      <a:accent6>
        <a:srgbClr val="146FC2"/>
      </a:accent6>
      <a:hlink>
        <a:srgbClr val="6EB1F0"/>
      </a:hlink>
      <a:folHlink>
        <a:srgbClr val="6EB1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Breedbeeld</PresentationFormat>
  <Paragraphs>26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1_ZaZ Powerpoint 180913</vt:lpstr>
      <vt:lpstr>3_Kantoorthema</vt:lpstr>
      <vt:lpstr>PowerPoint-presentatie</vt:lpstr>
      <vt:lpstr>DOT-ZL voorziet in objectieve inzichten ondersteunend  aan het programma rondom het regioplan Zuid-Limburg`</vt:lpstr>
      <vt:lpstr>DOT-ZL functioneert als een coördinerend hub-spoke informatienetwerk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Catrien Verhoeven</dc:creator>
  <cp:lastModifiedBy>Catrien Verhoeven</cp:lastModifiedBy>
  <cp:revision>1</cp:revision>
  <dcterms:created xsi:type="dcterms:W3CDTF">2024-03-13T09:47:43Z</dcterms:created>
  <dcterms:modified xsi:type="dcterms:W3CDTF">2024-03-13T09:49:43Z</dcterms:modified>
</cp:coreProperties>
</file>